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8" r:id="rId5"/>
    <p:sldId id="261" r:id="rId6"/>
    <p:sldId id="259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D3260-40E6-7E8F-F0D2-765B9EB1BB57}" v="165" dt="2022-03-20T19:03:36.438"/>
    <p1510:client id="{04AE4367-3A62-CF24-0B93-B524D0CBA1E8}" v="50" dt="2022-03-15T19:37:14.384"/>
    <p1510:client id="{93E16DB2-DFA4-48DD-993F-818B2BDE2BDF}" v="8" dt="2022-03-12T23:19:17.949"/>
    <p1510:client id="{D13DDCAD-3A48-B198-B83F-25A9470242CB}" v="11" dt="2022-03-16T18:29:37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20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, Kevin" userId="S::kmc35@psu.edu::e4f9457a-a94c-4e4b-8a92-271df82e9034" providerId="AD" clId="Web-{042D3260-40E6-7E8F-F0D2-765B9EB1BB57}"/>
    <pc:docChg chg="addSld delSld modSld">
      <pc:chgData name="Clair, Kevin" userId="S::kmc35@psu.edu::e4f9457a-a94c-4e4b-8a92-271df82e9034" providerId="AD" clId="Web-{042D3260-40E6-7E8F-F0D2-765B9EB1BB57}" dt="2022-03-20T19:03:36.438" v="154" actId="20577"/>
      <pc:docMkLst>
        <pc:docMk/>
      </pc:docMkLst>
      <pc:sldChg chg="addSp delSp modSp">
        <pc:chgData name="Clair, Kevin" userId="S::kmc35@psu.edu::e4f9457a-a94c-4e4b-8a92-271df82e9034" providerId="AD" clId="Web-{042D3260-40E6-7E8F-F0D2-765B9EB1BB57}" dt="2022-03-20T18:09:23.194" v="6"/>
        <pc:sldMkLst>
          <pc:docMk/>
          <pc:sldMk cId="978265089" sldId="264"/>
        </pc:sldMkLst>
        <pc:spChg chg="del mod">
          <ac:chgData name="Clair, Kevin" userId="S::kmc35@psu.edu::e4f9457a-a94c-4e4b-8a92-271df82e9034" providerId="AD" clId="Web-{042D3260-40E6-7E8F-F0D2-765B9EB1BB57}" dt="2022-03-20T18:08:02.286" v="1"/>
          <ac:spMkLst>
            <pc:docMk/>
            <pc:sldMk cId="978265089" sldId="264"/>
            <ac:spMk id="5" creationId="{556EF642-C3FA-4405-B8B3-4D3AFFD19F94}"/>
          </ac:spMkLst>
        </pc:spChg>
        <pc:picChg chg="add mod">
          <ac:chgData name="Clair, Kevin" userId="S::kmc35@psu.edu::e4f9457a-a94c-4e4b-8a92-271df82e9034" providerId="AD" clId="Web-{042D3260-40E6-7E8F-F0D2-765B9EB1BB57}" dt="2022-03-20T18:09:23.194" v="6"/>
          <ac:picMkLst>
            <pc:docMk/>
            <pc:sldMk cId="978265089" sldId="264"/>
            <ac:picMk id="3" creationId="{E92BCC51-137C-4F4F-B9A8-63D3CA9F2114}"/>
          </ac:picMkLst>
        </pc:picChg>
      </pc:sldChg>
      <pc:sldChg chg="addSp delSp modSp add replId">
        <pc:chgData name="Clair, Kevin" userId="S::kmc35@psu.edu::e4f9457a-a94c-4e4b-8a92-271df82e9034" providerId="AD" clId="Web-{042D3260-40E6-7E8F-F0D2-765B9EB1BB57}" dt="2022-03-20T18:30:09.074" v="25" actId="20577"/>
        <pc:sldMkLst>
          <pc:docMk/>
          <pc:sldMk cId="1978880803" sldId="265"/>
        </pc:sldMkLst>
        <pc:spChg chg="mod">
          <ac:chgData name="Clair, Kevin" userId="S::kmc35@psu.edu::e4f9457a-a94c-4e4b-8a92-271df82e9034" providerId="AD" clId="Web-{042D3260-40E6-7E8F-F0D2-765B9EB1BB57}" dt="2022-03-20T18:30:09.074" v="25" actId="20577"/>
          <ac:spMkLst>
            <pc:docMk/>
            <pc:sldMk cId="1978880803" sldId="265"/>
            <ac:spMk id="2" creationId="{56710685-A4DE-49BF-834B-6D8C3F5F2847}"/>
          </ac:spMkLst>
        </pc:spChg>
        <pc:picChg chg="del">
          <ac:chgData name="Clair, Kevin" userId="S::kmc35@psu.edu::e4f9457a-a94c-4e4b-8a92-271df82e9034" providerId="AD" clId="Web-{042D3260-40E6-7E8F-F0D2-765B9EB1BB57}" dt="2022-03-20T18:29:29.589" v="8"/>
          <ac:picMkLst>
            <pc:docMk/>
            <pc:sldMk cId="1978880803" sldId="265"/>
            <ac:picMk id="3" creationId="{E92BCC51-137C-4F4F-B9A8-63D3CA9F2114}"/>
          </ac:picMkLst>
        </pc:picChg>
        <pc:picChg chg="add mod">
          <ac:chgData name="Clair, Kevin" userId="S::kmc35@psu.edu::e4f9457a-a94c-4e4b-8a92-271df82e9034" providerId="AD" clId="Web-{042D3260-40E6-7E8F-F0D2-765B9EB1BB57}" dt="2022-03-20T18:29:53.496" v="13" actId="1076"/>
          <ac:picMkLst>
            <pc:docMk/>
            <pc:sldMk cId="1978880803" sldId="265"/>
            <ac:picMk id="4" creationId="{E83C0511-E72D-4768-9B8B-1F69BB2064EF}"/>
          </ac:picMkLst>
        </pc:picChg>
      </pc:sldChg>
      <pc:sldChg chg="addSp delSp modSp add replId">
        <pc:chgData name="Clair, Kevin" userId="S::kmc35@psu.edu::e4f9457a-a94c-4e4b-8a92-271df82e9034" providerId="AD" clId="Web-{042D3260-40E6-7E8F-F0D2-765B9EB1BB57}" dt="2022-03-20T18:36:59.586" v="47"/>
        <pc:sldMkLst>
          <pc:docMk/>
          <pc:sldMk cId="2536285415" sldId="266"/>
        </pc:sldMkLst>
        <pc:spChg chg="mod">
          <ac:chgData name="Clair, Kevin" userId="S::kmc35@psu.edu::e4f9457a-a94c-4e4b-8a92-271df82e9034" providerId="AD" clId="Web-{042D3260-40E6-7E8F-F0D2-765B9EB1BB57}" dt="2022-03-20T18:36:26.007" v="44" actId="20577"/>
          <ac:spMkLst>
            <pc:docMk/>
            <pc:sldMk cId="2536285415" sldId="266"/>
            <ac:spMk id="2" creationId="{56710685-A4DE-49BF-834B-6D8C3F5F2847}"/>
          </ac:spMkLst>
        </pc:spChg>
        <pc:picChg chg="add mod">
          <ac:chgData name="Clair, Kevin" userId="S::kmc35@psu.edu::e4f9457a-a94c-4e4b-8a92-271df82e9034" providerId="AD" clId="Web-{042D3260-40E6-7E8F-F0D2-765B9EB1BB57}" dt="2022-03-20T18:36:20.991" v="31" actId="1076"/>
          <ac:picMkLst>
            <pc:docMk/>
            <pc:sldMk cId="2536285415" sldId="266"/>
            <ac:picMk id="3" creationId="{6B7428CE-2997-488B-AD05-42B61660E379}"/>
          </ac:picMkLst>
        </pc:picChg>
        <pc:picChg chg="del">
          <ac:chgData name="Clair, Kevin" userId="S::kmc35@psu.edu::e4f9457a-a94c-4e4b-8a92-271df82e9034" providerId="AD" clId="Web-{042D3260-40E6-7E8F-F0D2-765B9EB1BB57}" dt="2022-03-20T18:36:04.116" v="27"/>
          <ac:picMkLst>
            <pc:docMk/>
            <pc:sldMk cId="2536285415" sldId="266"/>
            <ac:picMk id="4" creationId="{E83C0511-E72D-4768-9B8B-1F69BB2064EF}"/>
          </ac:picMkLst>
        </pc:picChg>
        <pc:inkChg chg="add">
          <ac:chgData name="Clair, Kevin" userId="S::kmc35@psu.edu::e4f9457a-a94c-4e4b-8a92-271df82e9034" providerId="AD" clId="Web-{042D3260-40E6-7E8F-F0D2-765B9EB1BB57}" dt="2022-03-20T18:36:50.836" v="45"/>
          <ac:inkMkLst>
            <pc:docMk/>
            <pc:sldMk cId="2536285415" sldId="266"/>
            <ac:inkMk id="5" creationId="{306C7B09-6934-4BD4-99DC-CFA9C1D124C2}"/>
          </ac:inkMkLst>
        </pc:inkChg>
        <pc:inkChg chg="add">
          <ac:chgData name="Clair, Kevin" userId="S::kmc35@psu.edu::e4f9457a-a94c-4e4b-8a92-271df82e9034" providerId="AD" clId="Web-{042D3260-40E6-7E8F-F0D2-765B9EB1BB57}" dt="2022-03-20T18:36:55.633" v="46"/>
          <ac:inkMkLst>
            <pc:docMk/>
            <pc:sldMk cId="2536285415" sldId="266"/>
            <ac:inkMk id="6" creationId="{6E387462-3391-41B4-85D1-AB6E342844DF}"/>
          </ac:inkMkLst>
        </pc:inkChg>
        <pc:inkChg chg="add">
          <ac:chgData name="Clair, Kevin" userId="S::kmc35@psu.edu::e4f9457a-a94c-4e4b-8a92-271df82e9034" providerId="AD" clId="Web-{042D3260-40E6-7E8F-F0D2-765B9EB1BB57}" dt="2022-03-20T18:36:59.586" v="47"/>
          <ac:inkMkLst>
            <pc:docMk/>
            <pc:sldMk cId="2536285415" sldId="266"/>
            <ac:inkMk id="7" creationId="{681EC329-B560-43EB-A10F-B1DADAE45FA6}"/>
          </ac:inkMkLst>
        </pc:inkChg>
      </pc:sldChg>
      <pc:sldChg chg="addSp delSp modSp add replId">
        <pc:chgData name="Clair, Kevin" userId="S::kmc35@psu.edu::e4f9457a-a94c-4e4b-8a92-271df82e9034" providerId="AD" clId="Web-{042D3260-40E6-7E8F-F0D2-765B9EB1BB57}" dt="2022-03-20T18:55:50.473" v="76" actId="1076"/>
        <pc:sldMkLst>
          <pc:docMk/>
          <pc:sldMk cId="297008554" sldId="267"/>
        </pc:sldMkLst>
        <pc:spChg chg="mod">
          <ac:chgData name="Clair, Kevin" userId="S::kmc35@psu.edu::e4f9457a-a94c-4e4b-8a92-271df82e9034" providerId="AD" clId="Web-{042D3260-40E6-7E8F-F0D2-765B9EB1BB57}" dt="2022-03-20T18:55:32.410" v="72" actId="20577"/>
          <ac:spMkLst>
            <pc:docMk/>
            <pc:sldMk cId="297008554" sldId="267"/>
            <ac:spMk id="2" creationId="{56710685-A4DE-49BF-834B-6D8C3F5F2847}"/>
          </ac:spMkLst>
        </pc:spChg>
        <pc:picChg chg="del">
          <ac:chgData name="Clair, Kevin" userId="S::kmc35@psu.edu::e4f9457a-a94c-4e4b-8a92-271df82e9034" providerId="AD" clId="Web-{042D3260-40E6-7E8F-F0D2-765B9EB1BB57}" dt="2022-03-20T18:55:12.863" v="54"/>
          <ac:picMkLst>
            <pc:docMk/>
            <pc:sldMk cId="297008554" sldId="267"/>
            <ac:picMk id="3" creationId="{6B7428CE-2997-488B-AD05-42B61660E379}"/>
          </ac:picMkLst>
        </pc:picChg>
        <pc:picChg chg="add mod">
          <ac:chgData name="Clair, Kevin" userId="S::kmc35@psu.edu::e4f9457a-a94c-4e4b-8a92-271df82e9034" providerId="AD" clId="Web-{042D3260-40E6-7E8F-F0D2-765B9EB1BB57}" dt="2022-03-20T18:55:50.473" v="76" actId="1076"/>
          <ac:picMkLst>
            <pc:docMk/>
            <pc:sldMk cId="297008554" sldId="267"/>
            <ac:picMk id="8" creationId="{E5D9FEF2-1C4B-4A8E-A889-8B5680C3DDE2}"/>
          </ac:picMkLst>
        </pc:picChg>
        <pc:inkChg chg="add del">
          <ac:chgData name="Clair, Kevin" userId="S::kmc35@psu.edu::e4f9457a-a94c-4e4b-8a92-271df82e9034" providerId="AD" clId="Web-{042D3260-40E6-7E8F-F0D2-765B9EB1BB57}" dt="2022-03-20T18:55:16.066" v="55"/>
          <ac:inkMkLst>
            <pc:docMk/>
            <pc:sldMk cId="297008554" sldId="267"/>
            <ac:inkMk id="4" creationId="{DD4572BA-39E3-4EBA-A7AF-187568A29FE7}"/>
          </ac:inkMkLst>
        </pc:inkChg>
        <pc:inkChg chg="del">
          <ac:chgData name="Clair, Kevin" userId="S::kmc35@psu.edu::e4f9457a-a94c-4e4b-8a92-271df82e9034" providerId="AD" clId="Web-{042D3260-40E6-7E8F-F0D2-765B9EB1BB57}" dt="2022-03-20T18:55:20.426" v="58"/>
          <ac:inkMkLst>
            <pc:docMk/>
            <pc:sldMk cId="297008554" sldId="267"/>
            <ac:inkMk id="5" creationId="{306C7B09-6934-4BD4-99DC-CFA9C1D124C2}"/>
          </ac:inkMkLst>
        </pc:inkChg>
        <pc:inkChg chg="del">
          <ac:chgData name="Clair, Kevin" userId="S::kmc35@psu.edu::e4f9457a-a94c-4e4b-8a92-271df82e9034" providerId="AD" clId="Web-{042D3260-40E6-7E8F-F0D2-765B9EB1BB57}" dt="2022-03-20T18:55:19.113" v="57"/>
          <ac:inkMkLst>
            <pc:docMk/>
            <pc:sldMk cId="297008554" sldId="267"/>
            <ac:inkMk id="6" creationId="{6E387462-3391-41B4-85D1-AB6E342844DF}"/>
          </ac:inkMkLst>
        </pc:inkChg>
        <pc:inkChg chg="del">
          <ac:chgData name="Clair, Kevin" userId="S::kmc35@psu.edu::e4f9457a-a94c-4e4b-8a92-271df82e9034" providerId="AD" clId="Web-{042D3260-40E6-7E8F-F0D2-765B9EB1BB57}" dt="2022-03-20T18:55:17.800" v="56"/>
          <ac:inkMkLst>
            <pc:docMk/>
            <pc:sldMk cId="297008554" sldId="267"/>
            <ac:inkMk id="7" creationId="{681EC329-B560-43EB-A10F-B1DADAE45FA6}"/>
          </ac:inkMkLst>
        </pc:inkChg>
      </pc:sldChg>
      <pc:sldChg chg="addSp delSp add del replId">
        <pc:chgData name="Clair, Kevin" userId="S::kmc35@psu.edu::e4f9457a-a94c-4e4b-8a92-271df82e9034" providerId="AD" clId="Web-{042D3260-40E6-7E8F-F0D2-765B9EB1BB57}" dt="2022-03-20T18:54:39.003" v="51"/>
        <pc:sldMkLst>
          <pc:docMk/>
          <pc:sldMk cId="928937132" sldId="267"/>
        </pc:sldMkLst>
        <pc:inkChg chg="add del">
          <ac:chgData name="Clair, Kevin" userId="S::kmc35@psu.edu::e4f9457a-a94c-4e4b-8a92-271df82e9034" providerId="AD" clId="Web-{042D3260-40E6-7E8F-F0D2-765B9EB1BB57}" dt="2022-03-20T18:54:32.550" v="50"/>
          <ac:inkMkLst>
            <pc:docMk/>
            <pc:sldMk cId="928937132" sldId="267"/>
            <ac:inkMk id="4" creationId="{9DD44FEF-359B-41C2-9234-04DBCA203C75}"/>
          </ac:inkMkLst>
        </pc:inkChg>
      </pc:sldChg>
      <pc:sldChg chg="addSp modSp add replId">
        <pc:chgData name="Clair, Kevin" userId="S::kmc35@psu.edu::e4f9457a-a94c-4e4b-8a92-271df82e9034" providerId="AD" clId="Web-{042D3260-40E6-7E8F-F0D2-765B9EB1BB57}" dt="2022-03-20T18:57:41.162" v="92"/>
        <pc:sldMkLst>
          <pc:docMk/>
          <pc:sldMk cId="1322984633" sldId="268"/>
        </pc:sldMkLst>
        <pc:spChg chg="mod">
          <ac:chgData name="Clair, Kevin" userId="S::kmc35@psu.edu::e4f9457a-a94c-4e4b-8a92-271df82e9034" providerId="AD" clId="Web-{042D3260-40E6-7E8F-F0D2-765B9EB1BB57}" dt="2022-03-20T18:57:28.975" v="91" actId="20577"/>
          <ac:spMkLst>
            <pc:docMk/>
            <pc:sldMk cId="1322984633" sldId="268"/>
            <ac:spMk id="2" creationId="{56710685-A4DE-49BF-834B-6D8C3F5F2847}"/>
          </ac:spMkLst>
        </pc:spChg>
        <pc:inkChg chg="add">
          <ac:chgData name="Clair, Kevin" userId="S::kmc35@psu.edu::e4f9457a-a94c-4e4b-8a92-271df82e9034" providerId="AD" clId="Web-{042D3260-40E6-7E8F-F0D2-765B9EB1BB57}" dt="2022-03-20T18:57:41.162" v="92"/>
          <ac:inkMkLst>
            <pc:docMk/>
            <pc:sldMk cId="1322984633" sldId="268"/>
            <ac:inkMk id="3" creationId="{B73A1CB5-0ECA-4A2A-A22A-0523C51814F4}"/>
          </ac:inkMkLst>
        </pc:inkChg>
      </pc:sldChg>
      <pc:sldChg chg="addSp delSp modSp add replId">
        <pc:chgData name="Clair, Kevin" userId="S::kmc35@psu.edu::e4f9457a-a94c-4e4b-8a92-271df82e9034" providerId="AD" clId="Web-{042D3260-40E6-7E8F-F0D2-765B9EB1BB57}" dt="2022-03-20T18:58:14.276" v="100" actId="1076"/>
        <pc:sldMkLst>
          <pc:docMk/>
          <pc:sldMk cId="726675955" sldId="269"/>
        </pc:sldMkLst>
        <pc:picChg chg="add mod">
          <ac:chgData name="Clair, Kevin" userId="S::kmc35@psu.edu::e4f9457a-a94c-4e4b-8a92-271df82e9034" providerId="AD" clId="Web-{042D3260-40E6-7E8F-F0D2-765B9EB1BB57}" dt="2022-03-20T18:58:14.276" v="100" actId="1076"/>
          <ac:picMkLst>
            <pc:docMk/>
            <pc:sldMk cId="726675955" sldId="269"/>
            <ac:picMk id="5" creationId="{101701A9-643F-437A-8ADC-87EAAE7E94CB}"/>
          </ac:picMkLst>
        </pc:picChg>
        <pc:picChg chg="del">
          <ac:chgData name="Clair, Kevin" userId="S::kmc35@psu.edu::e4f9457a-a94c-4e4b-8a92-271df82e9034" providerId="AD" clId="Web-{042D3260-40E6-7E8F-F0D2-765B9EB1BB57}" dt="2022-03-20T18:57:57.475" v="96"/>
          <ac:picMkLst>
            <pc:docMk/>
            <pc:sldMk cId="726675955" sldId="269"/>
            <ac:picMk id="8" creationId="{E5D9FEF2-1C4B-4A8E-A889-8B5680C3DDE2}"/>
          </ac:picMkLst>
        </pc:picChg>
        <pc:inkChg chg="del">
          <ac:chgData name="Clair, Kevin" userId="S::kmc35@psu.edu::e4f9457a-a94c-4e4b-8a92-271df82e9034" providerId="AD" clId="Web-{042D3260-40E6-7E8F-F0D2-765B9EB1BB57}" dt="2022-03-20T18:57:55.397" v="95"/>
          <ac:inkMkLst>
            <pc:docMk/>
            <pc:sldMk cId="726675955" sldId="269"/>
            <ac:inkMk id="3" creationId="{B73A1CB5-0ECA-4A2A-A22A-0523C51814F4}"/>
          </ac:inkMkLst>
        </pc:inkChg>
        <pc:inkChg chg="add">
          <ac:chgData name="Clair, Kevin" userId="S::kmc35@psu.edu::e4f9457a-a94c-4e4b-8a92-271df82e9034" providerId="AD" clId="Web-{042D3260-40E6-7E8F-F0D2-765B9EB1BB57}" dt="2022-03-20T18:57:49.491" v="94"/>
          <ac:inkMkLst>
            <pc:docMk/>
            <pc:sldMk cId="726675955" sldId="269"/>
            <ac:inkMk id="4" creationId="{AFDB1DBC-110E-4E41-8540-B486929A2F2D}"/>
          </ac:inkMkLst>
        </pc:inkChg>
      </pc:sldChg>
      <pc:sldChg chg="modSp new">
        <pc:chgData name="Clair, Kevin" userId="S::kmc35@psu.edu::e4f9457a-a94c-4e4b-8a92-271df82e9034" providerId="AD" clId="Web-{042D3260-40E6-7E8F-F0D2-765B9EB1BB57}" dt="2022-03-20T19:03:36.438" v="154" actId="20577"/>
        <pc:sldMkLst>
          <pc:docMk/>
          <pc:sldMk cId="1223122995" sldId="270"/>
        </pc:sldMkLst>
        <pc:spChg chg="mod">
          <ac:chgData name="Clair, Kevin" userId="S::kmc35@psu.edu::e4f9457a-a94c-4e4b-8a92-271df82e9034" providerId="AD" clId="Web-{042D3260-40E6-7E8F-F0D2-765B9EB1BB57}" dt="2022-03-20T19:02:35.531" v="105" actId="20577"/>
          <ac:spMkLst>
            <pc:docMk/>
            <pc:sldMk cId="1223122995" sldId="270"/>
            <ac:spMk id="2" creationId="{C551F66B-27AC-4D71-B4FB-A6A69B15FA37}"/>
          </ac:spMkLst>
        </pc:spChg>
        <pc:spChg chg="mod">
          <ac:chgData name="Clair, Kevin" userId="S::kmc35@psu.edu::e4f9457a-a94c-4e4b-8a92-271df82e9034" providerId="AD" clId="Web-{042D3260-40E6-7E8F-F0D2-765B9EB1BB57}" dt="2022-03-20T19:03:36.438" v="154" actId="20577"/>
          <ac:spMkLst>
            <pc:docMk/>
            <pc:sldMk cId="1223122995" sldId="270"/>
            <ac:spMk id="3" creationId="{817DD6F8-CF7B-42C8-9E7B-24192A7BD156}"/>
          </ac:spMkLst>
        </pc:spChg>
      </pc:sldChg>
    </pc:docChg>
  </pc:docChgLst>
  <pc:docChgLst>
    <pc:chgData name="deGraffenreid, Lexy" userId="12aa0449-20b8-43cd-a24f-f920ccbb94c7" providerId="ADAL" clId="{93E16DB2-DFA4-48DD-993F-818B2BDE2BDF}"/>
    <pc:docChg chg="custSel addSld modSld">
      <pc:chgData name="deGraffenreid, Lexy" userId="12aa0449-20b8-43cd-a24f-f920ccbb94c7" providerId="ADAL" clId="{93E16DB2-DFA4-48DD-993F-818B2BDE2BDF}" dt="2022-03-12T23:19:37.878" v="1680" actId="14100"/>
      <pc:docMkLst>
        <pc:docMk/>
      </pc:docMkLst>
      <pc:sldChg chg="modSp mod">
        <pc:chgData name="deGraffenreid, Lexy" userId="12aa0449-20b8-43cd-a24f-f920ccbb94c7" providerId="ADAL" clId="{93E16DB2-DFA4-48DD-993F-818B2BDE2BDF}" dt="2022-03-10T20:29:15.624" v="52" actId="20577"/>
        <pc:sldMkLst>
          <pc:docMk/>
          <pc:sldMk cId="3557205153" sldId="256"/>
        </pc:sldMkLst>
        <pc:spChg chg="mod">
          <ac:chgData name="deGraffenreid, Lexy" userId="12aa0449-20b8-43cd-a24f-f920ccbb94c7" providerId="ADAL" clId="{93E16DB2-DFA4-48DD-993F-818B2BDE2BDF}" dt="2022-03-10T20:29:02.603" v="0"/>
          <ac:spMkLst>
            <pc:docMk/>
            <pc:sldMk cId="3557205153" sldId="256"/>
            <ac:spMk id="2" creationId="{00000000-0000-0000-0000-000000000000}"/>
          </ac:spMkLst>
        </pc:spChg>
        <pc:spChg chg="mod">
          <ac:chgData name="deGraffenreid, Lexy" userId="12aa0449-20b8-43cd-a24f-f920ccbb94c7" providerId="ADAL" clId="{93E16DB2-DFA4-48DD-993F-818B2BDE2BDF}" dt="2022-03-10T20:29:15.624" v="52" actId="20577"/>
          <ac:spMkLst>
            <pc:docMk/>
            <pc:sldMk cId="3557205153" sldId="256"/>
            <ac:spMk id="3" creationId="{00000000-0000-0000-0000-000000000000}"/>
          </ac:spMkLst>
        </pc:spChg>
      </pc:sldChg>
      <pc:sldChg chg="addSp delSp modSp new mod modNotesTx">
        <pc:chgData name="deGraffenreid, Lexy" userId="12aa0449-20b8-43cd-a24f-f920ccbb94c7" providerId="ADAL" clId="{93E16DB2-DFA4-48DD-993F-818B2BDE2BDF}" dt="2022-03-12T23:19:37.878" v="1680" actId="14100"/>
        <pc:sldMkLst>
          <pc:docMk/>
          <pc:sldMk cId="2271468521" sldId="257"/>
        </pc:sldMkLst>
        <pc:spChg chg="mod">
          <ac:chgData name="deGraffenreid, Lexy" userId="12aa0449-20b8-43cd-a24f-f920ccbb94c7" providerId="ADAL" clId="{93E16DB2-DFA4-48DD-993F-818B2BDE2BDF}" dt="2022-03-10T20:29:49.655" v="127" actId="20577"/>
          <ac:spMkLst>
            <pc:docMk/>
            <pc:sldMk cId="2271468521" sldId="257"/>
            <ac:spMk id="2" creationId="{ABD0C5E3-9C77-49E2-8494-F1C329D25F3D}"/>
          </ac:spMkLst>
        </pc:spChg>
        <pc:spChg chg="del">
          <ac:chgData name="deGraffenreid, Lexy" userId="12aa0449-20b8-43cd-a24f-f920ccbb94c7" providerId="ADAL" clId="{93E16DB2-DFA4-48DD-993F-818B2BDE2BDF}" dt="2022-03-12T23:19:02.039" v="1669"/>
          <ac:spMkLst>
            <pc:docMk/>
            <pc:sldMk cId="2271468521" sldId="257"/>
            <ac:spMk id="3" creationId="{369716F9-3EA0-4B29-B4C1-8AB67424B91E}"/>
          </ac:spMkLst>
        </pc:spChg>
        <pc:picChg chg="add mod">
          <ac:chgData name="deGraffenreid, Lexy" userId="12aa0449-20b8-43cd-a24f-f920ccbb94c7" providerId="ADAL" clId="{93E16DB2-DFA4-48DD-993F-818B2BDE2BDF}" dt="2022-03-12T23:19:37.878" v="1680" actId="14100"/>
          <ac:picMkLst>
            <pc:docMk/>
            <pc:sldMk cId="2271468521" sldId="257"/>
            <ac:picMk id="5" creationId="{64BC94BC-1DBD-421C-A944-9063CE4C8FD9}"/>
          </ac:picMkLst>
        </pc:picChg>
        <pc:picChg chg="add mod">
          <ac:chgData name="deGraffenreid, Lexy" userId="12aa0449-20b8-43cd-a24f-f920ccbb94c7" providerId="ADAL" clId="{93E16DB2-DFA4-48DD-993F-818B2BDE2BDF}" dt="2022-03-12T23:19:34.267" v="1679" actId="1076"/>
          <ac:picMkLst>
            <pc:docMk/>
            <pc:sldMk cId="2271468521" sldId="257"/>
            <ac:picMk id="7" creationId="{A3ADB954-8B49-4DE5-B15D-0A88CC86E3B5}"/>
          </ac:picMkLst>
        </pc:picChg>
      </pc:sldChg>
      <pc:sldChg chg="modSp new mod">
        <pc:chgData name="deGraffenreid, Lexy" userId="12aa0449-20b8-43cd-a24f-f920ccbb94c7" providerId="ADAL" clId="{93E16DB2-DFA4-48DD-993F-818B2BDE2BDF}" dt="2022-03-12T22:49:15.983" v="718" actId="20577"/>
        <pc:sldMkLst>
          <pc:docMk/>
          <pc:sldMk cId="3496697127" sldId="258"/>
        </pc:sldMkLst>
        <pc:spChg chg="mod">
          <ac:chgData name="deGraffenreid, Lexy" userId="12aa0449-20b8-43cd-a24f-f920ccbb94c7" providerId="ADAL" clId="{93E16DB2-DFA4-48DD-993F-818B2BDE2BDF}" dt="2022-03-10T20:30:14.594" v="151" actId="20577"/>
          <ac:spMkLst>
            <pc:docMk/>
            <pc:sldMk cId="3496697127" sldId="258"/>
            <ac:spMk id="2" creationId="{A1443608-2A19-4A13-8B6D-4255D1F0D921}"/>
          </ac:spMkLst>
        </pc:spChg>
        <pc:spChg chg="mod">
          <ac:chgData name="deGraffenreid, Lexy" userId="12aa0449-20b8-43cd-a24f-f920ccbb94c7" providerId="ADAL" clId="{93E16DB2-DFA4-48DD-993F-818B2BDE2BDF}" dt="2022-03-12T22:49:15.983" v="718" actId="20577"/>
          <ac:spMkLst>
            <pc:docMk/>
            <pc:sldMk cId="3496697127" sldId="258"/>
            <ac:spMk id="3" creationId="{EBB09D83-3488-49B2-B17F-39FE6E00E1D4}"/>
          </ac:spMkLst>
        </pc:spChg>
      </pc:sldChg>
      <pc:sldChg chg="addSp modSp new mod">
        <pc:chgData name="deGraffenreid, Lexy" userId="12aa0449-20b8-43cd-a24f-f920ccbb94c7" providerId="ADAL" clId="{93E16DB2-DFA4-48DD-993F-818B2BDE2BDF}" dt="2022-03-12T22:52:45.933" v="1052" actId="20577"/>
        <pc:sldMkLst>
          <pc:docMk/>
          <pc:sldMk cId="156121797" sldId="259"/>
        </pc:sldMkLst>
        <pc:spChg chg="mod">
          <ac:chgData name="deGraffenreid, Lexy" userId="12aa0449-20b8-43cd-a24f-f920ccbb94c7" providerId="ADAL" clId="{93E16DB2-DFA4-48DD-993F-818B2BDE2BDF}" dt="2022-03-10T20:32:12.182" v="282" actId="20577"/>
          <ac:spMkLst>
            <pc:docMk/>
            <pc:sldMk cId="156121797" sldId="259"/>
            <ac:spMk id="2" creationId="{C5A57A13-F6AE-4E6D-8973-8DFD7A93C956}"/>
          </ac:spMkLst>
        </pc:spChg>
        <pc:spChg chg="mod">
          <ac:chgData name="deGraffenreid, Lexy" userId="12aa0449-20b8-43cd-a24f-f920ccbb94c7" providerId="ADAL" clId="{93E16DB2-DFA4-48DD-993F-818B2BDE2BDF}" dt="2022-03-12T22:52:45.933" v="1052" actId="20577"/>
          <ac:spMkLst>
            <pc:docMk/>
            <pc:sldMk cId="156121797" sldId="259"/>
            <ac:spMk id="3" creationId="{86031097-2E7E-46C5-B287-A523CDD8B982}"/>
          </ac:spMkLst>
        </pc:spChg>
        <pc:picChg chg="add mod">
          <ac:chgData name="deGraffenreid, Lexy" userId="12aa0449-20b8-43cd-a24f-f920ccbb94c7" providerId="ADAL" clId="{93E16DB2-DFA4-48DD-993F-818B2BDE2BDF}" dt="2022-03-12T22:50:43.605" v="844" actId="14100"/>
          <ac:picMkLst>
            <pc:docMk/>
            <pc:sldMk cId="156121797" sldId="259"/>
            <ac:picMk id="5" creationId="{3F868D48-9C16-48DE-A8DD-2B9354DDACF0}"/>
          </ac:picMkLst>
        </pc:picChg>
      </pc:sldChg>
      <pc:sldChg chg="addSp delSp modSp new mod">
        <pc:chgData name="deGraffenreid, Lexy" userId="12aa0449-20b8-43cd-a24f-f920ccbb94c7" providerId="ADAL" clId="{93E16DB2-DFA4-48DD-993F-818B2BDE2BDF}" dt="2022-03-12T22:42:49.096" v="321" actId="20577"/>
        <pc:sldMkLst>
          <pc:docMk/>
          <pc:sldMk cId="1417821786" sldId="260"/>
        </pc:sldMkLst>
        <pc:spChg chg="mod">
          <ac:chgData name="deGraffenreid, Lexy" userId="12aa0449-20b8-43cd-a24f-f920ccbb94c7" providerId="ADAL" clId="{93E16DB2-DFA4-48DD-993F-818B2BDE2BDF}" dt="2022-03-12T22:42:49.096" v="321" actId="20577"/>
          <ac:spMkLst>
            <pc:docMk/>
            <pc:sldMk cId="1417821786" sldId="260"/>
            <ac:spMk id="2" creationId="{8D0CAF7B-EB5A-47FD-A2AD-6F04A3ACC9CF}"/>
          </ac:spMkLst>
        </pc:spChg>
        <pc:spChg chg="del">
          <ac:chgData name="deGraffenreid, Lexy" userId="12aa0449-20b8-43cd-a24f-f920ccbb94c7" providerId="ADAL" clId="{93E16DB2-DFA4-48DD-993F-818B2BDE2BDF}" dt="2022-03-12T22:42:11.537" v="304"/>
          <ac:spMkLst>
            <pc:docMk/>
            <pc:sldMk cId="1417821786" sldId="260"/>
            <ac:spMk id="3" creationId="{650C1073-23DD-45C4-8CE0-9BF7FB24EFB8}"/>
          </ac:spMkLst>
        </pc:spChg>
        <pc:picChg chg="add mod">
          <ac:chgData name="deGraffenreid, Lexy" userId="12aa0449-20b8-43cd-a24f-f920ccbb94c7" providerId="ADAL" clId="{93E16DB2-DFA4-48DD-993F-818B2BDE2BDF}" dt="2022-03-12T22:42:19.039" v="308" actId="14100"/>
          <ac:picMkLst>
            <pc:docMk/>
            <pc:sldMk cId="1417821786" sldId="260"/>
            <ac:picMk id="5" creationId="{48150300-2AD3-4497-B9CD-4BBC4D75B89B}"/>
          </ac:picMkLst>
        </pc:picChg>
        <pc:picChg chg="add mod">
          <ac:chgData name="deGraffenreid, Lexy" userId="12aa0449-20b8-43cd-a24f-f920ccbb94c7" providerId="ADAL" clId="{93E16DB2-DFA4-48DD-993F-818B2BDE2BDF}" dt="2022-03-12T22:42:39.035" v="317" actId="1076"/>
          <ac:picMkLst>
            <pc:docMk/>
            <pc:sldMk cId="1417821786" sldId="260"/>
            <ac:picMk id="7" creationId="{C30EEF03-F34F-40DF-B68A-90D52D4E5EEB}"/>
          </ac:picMkLst>
        </pc:picChg>
      </pc:sldChg>
      <pc:sldChg chg="addSp delSp modSp new mod">
        <pc:chgData name="deGraffenreid, Lexy" userId="12aa0449-20b8-43cd-a24f-f920ccbb94c7" providerId="ADAL" clId="{93E16DB2-DFA4-48DD-993F-818B2BDE2BDF}" dt="2022-03-12T22:54:43.333" v="1098" actId="20577"/>
        <pc:sldMkLst>
          <pc:docMk/>
          <pc:sldMk cId="1905912810" sldId="261"/>
        </pc:sldMkLst>
        <pc:spChg chg="mod">
          <ac:chgData name="deGraffenreid, Lexy" userId="12aa0449-20b8-43cd-a24f-f920ccbb94c7" providerId="ADAL" clId="{93E16DB2-DFA4-48DD-993F-818B2BDE2BDF}" dt="2022-03-12T22:54:43.333" v="1098" actId="20577"/>
          <ac:spMkLst>
            <pc:docMk/>
            <pc:sldMk cId="1905912810" sldId="261"/>
            <ac:spMk id="2" creationId="{37835127-207B-404B-9204-0B1C0B82640A}"/>
          </ac:spMkLst>
        </pc:spChg>
        <pc:spChg chg="del">
          <ac:chgData name="deGraffenreid, Lexy" userId="12aa0449-20b8-43cd-a24f-f920ccbb94c7" providerId="ADAL" clId="{93E16DB2-DFA4-48DD-993F-818B2BDE2BDF}" dt="2022-03-12T22:53:35.956" v="1053"/>
          <ac:spMkLst>
            <pc:docMk/>
            <pc:sldMk cId="1905912810" sldId="261"/>
            <ac:spMk id="3" creationId="{59E76CE1-CFFA-485E-941A-212517D8B4CB}"/>
          </ac:spMkLst>
        </pc:spChg>
        <pc:picChg chg="add mod">
          <ac:chgData name="deGraffenreid, Lexy" userId="12aa0449-20b8-43cd-a24f-f920ccbb94c7" providerId="ADAL" clId="{93E16DB2-DFA4-48DD-993F-818B2BDE2BDF}" dt="2022-03-12T22:54:05.846" v="1064" actId="1076"/>
          <ac:picMkLst>
            <pc:docMk/>
            <pc:sldMk cId="1905912810" sldId="261"/>
            <ac:picMk id="5" creationId="{EBC801DE-A33D-4B17-9CCC-F111DD59406C}"/>
          </ac:picMkLst>
        </pc:picChg>
        <pc:picChg chg="add mod">
          <ac:chgData name="deGraffenreid, Lexy" userId="12aa0449-20b8-43cd-a24f-f920ccbb94c7" providerId="ADAL" clId="{93E16DB2-DFA4-48DD-993F-818B2BDE2BDF}" dt="2022-03-12T22:54:07.993" v="1065" actId="1076"/>
          <ac:picMkLst>
            <pc:docMk/>
            <pc:sldMk cId="1905912810" sldId="261"/>
            <ac:picMk id="7" creationId="{26B5487B-97E8-4FD3-B331-D80124982147}"/>
          </ac:picMkLst>
        </pc:picChg>
        <pc:picChg chg="add mod">
          <ac:chgData name="deGraffenreid, Lexy" userId="12aa0449-20b8-43cd-a24f-f920ccbb94c7" providerId="ADAL" clId="{93E16DB2-DFA4-48DD-993F-818B2BDE2BDF}" dt="2022-03-12T22:54:30.374" v="1072" actId="1076"/>
          <ac:picMkLst>
            <pc:docMk/>
            <pc:sldMk cId="1905912810" sldId="261"/>
            <ac:picMk id="9" creationId="{1A649B76-F96C-47FC-992E-330BDBC362CA}"/>
          </ac:picMkLst>
        </pc:picChg>
      </pc:sldChg>
      <pc:sldChg chg="modSp new mod">
        <pc:chgData name="deGraffenreid, Lexy" userId="12aa0449-20b8-43cd-a24f-f920ccbb94c7" providerId="ADAL" clId="{93E16DB2-DFA4-48DD-993F-818B2BDE2BDF}" dt="2022-03-12T22:55:12.670" v="1110" actId="20577"/>
        <pc:sldMkLst>
          <pc:docMk/>
          <pc:sldMk cId="109661852" sldId="262"/>
        </pc:sldMkLst>
        <pc:spChg chg="mod">
          <ac:chgData name="deGraffenreid, Lexy" userId="12aa0449-20b8-43cd-a24f-f920ccbb94c7" providerId="ADAL" clId="{93E16DB2-DFA4-48DD-993F-818B2BDE2BDF}" dt="2022-03-12T22:55:12.670" v="1110" actId="20577"/>
          <ac:spMkLst>
            <pc:docMk/>
            <pc:sldMk cId="109661852" sldId="262"/>
            <ac:spMk id="2" creationId="{56710685-A4DE-49BF-834B-6D8C3F5F2847}"/>
          </ac:spMkLst>
        </pc:spChg>
      </pc:sldChg>
      <pc:sldChg chg="modSp new mod">
        <pc:chgData name="deGraffenreid, Lexy" userId="12aa0449-20b8-43cd-a24f-f920ccbb94c7" providerId="ADAL" clId="{93E16DB2-DFA4-48DD-993F-818B2BDE2BDF}" dt="2022-03-12T23:02:55.597" v="1668" actId="20577"/>
        <pc:sldMkLst>
          <pc:docMk/>
          <pc:sldMk cId="3064633094" sldId="263"/>
        </pc:sldMkLst>
        <pc:spChg chg="mod">
          <ac:chgData name="deGraffenreid, Lexy" userId="12aa0449-20b8-43cd-a24f-f920ccbb94c7" providerId="ADAL" clId="{93E16DB2-DFA4-48DD-993F-818B2BDE2BDF}" dt="2022-03-12T22:55:47.444" v="1141" actId="20577"/>
          <ac:spMkLst>
            <pc:docMk/>
            <pc:sldMk cId="3064633094" sldId="263"/>
            <ac:spMk id="2" creationId="{93A732AA-3B4C-40FC-8553-836CF864E5C9}"/>
          </ac:spMkLst>
        </pc:spChg>
        <pc:spChg chg="mod">
          <ac:chgData name="deGraffenreid, Lexy" userId="12aa0449-20b8-43cd-a24f-f920ccbb94c7" providerId="ADAL" clId="{93E16DB2-DFA4-48DD-993F-818B2BDE2BDF}" dt="2022-03-12T23:02:55.597" v="1668" actId="20577"/>
          <ac:spMkLst>
            <pc:docMk/>
            <pc:sldMk cId="3064633094" sldId="263"/>
            <ac:spMk id="3" creationId="{E159FE78-B7ED-400E-9E0F-DDB1D25C00EC}"/>
          </ac:spMkLst>
        </pc:spChg>
      </pc:sldChg>
    </pc:docChg>
  </pc:docChgLst>
  <pc:docChgLst>
    <pc:chgData name="Clair, Kevin" userId="S::kmc35@psu.edu::e4f9457a-a94c-4e4b-8a92-271df82e9034" providerId="AD" clId="Web-{04AE4367-3A62-CF24-0B93-B524D0CBA1E8}"/>
    <pc:docChg chg="modSld">
      <pc:chgData name="Clair, Kevin" userId="S::kmc35@psu.edu::e4f9457a-a94c-4e4b-8a92-271df82e9034" providerId="AD" clId="Web-{04AE4367-3A62-CF24-0B93-B524D0CBA1E8}" dt="2022-03-15T19:37:14.384" v="48" actId="20577"/>
      <pc:docMkLst>
        <pc:docMk/>
      </pc:docMkLst>
      <pc:sldChg chg="modSp">
        <pc:chgData name="Clair, Kevin" userId="S::kmc35@psu.edu::e4f9457a-a94c-4e4b-8a92-271df82e9034" providerId="AD" clId="Web-{04AE4367-3A62-CF24-0B93-B524D0CBA1E8}" dt="2022-03-15T19:37:14.384" v="48" actId="20577"/>
        <pc:sldMkLst>
          <pc:docMk/>
          <pc:sldMk cId="109661852" sldId="262"/>
        </pc:sldMkLst>
        <pc:spChg chg="mod">
          <ac:chgData name="Clair, Kevin" userId="S::kmc35@psu.edu::e4f9457a-a94c-4e4b-8a92-271df82e9034" providerId="AD" clId="Web-{04AE4367-3A62-CF24-0B93-B524D0CBA1E8}" dt="2022-03-15T19:36:20.536" v="4" actId="20577"/>
          <ac:spMkLst>
            <pc:docMk/>
            <pc:sldMk cId="109661852" sldId="262"/>
            <ac:spMk id="2" creationId="{56710685-A4DE-49BF-834B-6D8C3F5F2847}"/>
          </ac:spMkLst>
        </pc:spChg>
        <pc:spChg chg="mod">
          <ac:chgData name="Clair, Kevin" userId="S::kmc35@psu.edu::e4f9457a-a94c-4e4b-8a92-271df82e9034" providerId="AD" clId="Web-{04AE4367-3A62-CF24-0B93-B524D0CBA1E8}" dt="2022-03-15T19:37:14.384" v="48" actId="20577"/>
          <ac:spMkLst>
            <pc:docMk/>
            <pc:sldMk cId="109661852" sldId="262"/>
            <ac:spMk id="3" creationId="{15BDD139-0ACF-4EAF-986C-4BBB3412C1A6}"/>
          </ac:spMkLst>
        </pc:spChg>
      </pc:sldChg>
    </pc:docChg>
  </pc:docChgLst>
  <pc:docChgLst>
    <pc:chgData name="Clair, Kevin" userId="S::kmc35@psu.edu::e4f9457a-a94c-4e4b-8a92-271df82e9034" providerId="AD" clId="Web-{D13DDCAD-3A48-B198-B83F-25A9470242CB}"/>
    <pc:docChg chg="addSld modSld">
      <pc:chgData name="Clair, Kevin" userId="S::kmc35@psu.edu::e4f9457a-a94c-4e4b-8a92-271df82e9034" providerId="AD" clId="Web-{D13DDCAD-3A48-B198-B83F-25A9470242CB}" dt="2022-03-16T18:29:37.186" v="10" actId="20577"/>
      <pc:docMkLst>
        <pc:docMk/>
      </pc:docMkLst>
      <pc:sldChg chg="addSp delSp modSp add replId">
        <pc:chgData name="Clair, Kevin" userId="S::kmc35@psu.edu::e4f9457a-a94c-4e4b-8a92-271df82e9034" providerId="AD" clId="Web-{D13DDCAD-3A48-B198-B83F-25A9470242CB}" dt="2022-03-16T18:29:37.186" v="10" actId="20577"/>
        <pc:sldMkLst>
          <pc:docMk/>
          <pc:sldMk cId="978265089" sldId="264"/>
        </pc:sldMkLst>
        <pc:spChg chg="mod">
          <ac:chgData name="Clair, Kevin" userId="S::kmc35@psu.edu::e4f9457a-a94c-4e4b-8a92-271df82e9034" providerId="AD" clId="Web-{D13DDCAD-3A48-B198-B83F-25A9470242CB}" dt="2022-03-16T18:29:37.186" v="10" actId="20577"/>
          <ac:spMkLst>
            <pc:docMk/>
            <pc:sldMk cId="978265089" sldId="264"/>
            <ac:spMk id="2" creationId="{56710685-A4DE-49BF-834B-6D8C3F5F2847}"/>
          </ac:spMkLst>
        </pc:spChg>
        <pc:spChg chg="del">
          <ac:chgData name="Clair, Kevin" userId="S::kmc35@psu.edu::e4f9457a-a94c-4e4b-8a92-271df82e9034" providerId="AD" clId="Web-{D13DDCAD-3A48-B198-B83F-25A9470242CB}" dt="2022-03-16T18:17:48.056" v="2"/>
          <ac:spMkLst>
            <pc:docMk/>
            <pc:sldMk cId="978265089" sldId="264"/>
            <ac:spMk id="3" creationId="{15BDD139-0ACF-4EAF-986C-4BBB3412C1A6}"/>
          </ac:spMkLst>
        </pc:spChg>
        <pc:spChg chg="add mod">
          <ac:chgData name="Clair, Kevin" userId="S::kmc35@psu.edu::e4f9457a-a94c-4e4b-8a92-271df82e9034" providerId="AD" clId="Web-{D13DDCAD-3A48-B198-B83F-25A9470242CB}" dt="2022-03-16T18:17:48.056" v="2"/>
          <ac:spMkLst>
            <pc:docMk/>
            <pc:sldMk cId="978265089" sldId="264"/>
            <ac:spMk id="5" creationId="{556EF642-C3FA-4405-B8B3-4D3AFFD19F9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0T18:54:22.2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17410 10239 16383 0 0,'6'0'0'0'0,"8"0"0"0"0,9 0 0 0 0,5 0 0 0 0,5 0 0 0 0,3 0 0 0 0,2 0 0 0 0,0 0 0 0 0,0 0 0 0 0,0 0 0 0 0,-1 0 0 0 0,0 0 0 0 0,0 0 0 0 0,0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0,0 0 0 0 0,1 0 0 0 0,-7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0T18:54:22.2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17383 10541 16383 0 0,'6'0'0'0'0,"9"0"0"0"0,7 0 0 0 0,7 0 0 0 0,10 0 0 0 0,5 0 0 0 0,8 0 0 0 0,1 0 0 0 0,-3 0 0 0 0,-3 0 0 0 0,-3 0 0 0 0,2 0 0 0 0,1 0 0 0 0,-2 0 0 0 0,-3 0 0 0 0,5 0 0 0 0,0 0 0 0 0,-2 0 0 0 0,-2 0 0 0 0,-2 0 0 0 0,-3 0 0 0 0,0 0 0 0 0,-1 0 0 0 0,-1 0 0 0 0,0 0 0 0 0,0 0 0 0 0,0 0 0 0 0,0 0 0 0 0,1 6 0 0 0,-1 2 0 0 0,1 0 0 0 0,-1-1 0 0 0,0-3 0 0 0,1-1 0 0 0,0-2 0 0 0,-1 0 0 0 0,1-1 0 0 0,-1 0 0 0 0,1-1 0 0 0,-1 1 0 0 0,1 0 0 0 0,-1 0 0 0 0,1-1 0 0 0,-1 1 0 0 0,1 0 0 0 0,-1 0 0 0 0,0 0 0 0 0,1 0 0 0 0,-1 0 0 0 0,1 0 0 0 0,6 0 0 0 0,1 0 0 0 0,1 0 0 0 0,-2 0 0 0 0,-2 7 0 0 0,4 1 0 0 0,1 0 0 0 0,-1-2 0 0 0,4-1 0 0 0,0-3 0 0 0,-2 0 0 0 0,-3-2 0 0 0,-3 0 0 0 0,-1 0 0 0 0,3 0 0 0 0,2 0 0 0 0,-1-1 0 0 0,-1 1 0 0 0,3 0 0 0 0,1 0 0 0 0,-1 0 0 0 0,-3 0 0 0 0,-2 0 0 0 0,4 0 0 0 0,1 0 0 0 0,-1 0 0 0 0,-3 0 0 0 0,-1 0 0 0 0,4 0 0 0 0,1 0 0 0 0,-2-6 0 0 0,-1-3 0 0 0,-2 2 0 0 0,-2 0 0 0 0,4 3 0 0 0,3 1 0 0 0,-2 1 0 0 0,-2 2 0 0 0,-1 0 0 0 0,-2 0 0 0 0,-2 0 0 0 0,0 1 0 0 0,0-1 0 0 0,-1 0 0 0 0,0-6 0 0 0,0-2 0 0 0,0 0 0 0 0,1 2 0 0 0,-1 1 0 0 0,1 2 0 0 0,-1 2 0 0 0,1 0 0 0 0,-1 1 0 0 0,1 1 0 0 0,-1-1 0 0 0,1 0 0 0 0,-1 1 0 0 0,1-1 0 0 0,-1-6 0 0 0,1-3 0 0 0,-1 2 0 0 0,1 0 0 0 0,-1 3 0 0 0,1 1 0 0 0,-1 1 0 0 0,1 2 0 0 0,-1 0 0 0 0,1 0 0 0 0,-1 0 0 0 0,1 1 0 0 0,-1-1 0 0 0,1 0 0 0 0,-1 0 0 0 0,1 0 0 0 0,-1 0 0 0 0,0 0 0 0 0,1 0 0 0 0,-1 0 0 0 0,1 0 0 0 0,-1 0 0 0 0,1 0 0 0 0,-1 0 0 0 0,1 0 0 0 0,-1 0 0 0 0,1 0 0 0 0,-1 0 0 0 0,1 0 0 0 0,-1 0 0 0 0,1 0 0 0 0,-1 0 0 0 0,1 0 0 0 0,-1 0 0 0 0,1 0 0 0 0,-1 0 0 0 0,1 0 0 0 0,-1 0 0 0 0,1 0 0 0 0,-1 0 0 0 0,1 0 0 0 0,-1 0 0 0 0,1 0 0 0 0,-7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0T18:54:22.2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17410 10842 16383 0 0,'6'0'0'0'0,"8"0"0"0"0,9 0 0 0 0,5 0 0 0 0,5 0 0 0 0,3 0 0 0 0,2 0 0 0 0,0 0 0 0 0,0 0 0 0 0,0 0 0 0 0,-1 0 0 0 0,0 0 0 0 0,0 0 0 0 0,0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0,1 0 0 0 0,-1 0 0 0 0,0 0 0 0 0,1 0 0 0 0,-1 0 0 0 0,1 0 0 0 0,-1 0 0 0 0,1 0 0 0 0,-1 0 0 0 0,1 0 0 0 0,-1 0 0 0 0,1 0 0 0 0,-1 0 0 0 0,1 0 0 0 0,-1 0 0 0 0,-5-6 0 0 0,-3-2 0 0 0,1 0 0 0 0,1 1 0 0 0,2 3 0 0 0,1 1 0 0 0,2 1 0 0 0,1 2 0 0 0,1 0 0 0 0,0 0 0 0 0,-1 0 0 0 0,1 1 0 0 0,0-1 0 0 0,0 0 0 0 0,-1 0 0 0 0,1 1 0 0 0,-1-1 0 0 0,1 0 0 0 0,-1 0 0 0 0,1 0 0 0 0,-1 0 0 0 0,1-1 0 0 0,-7-5 0 0 0,-2-2 0 0 0,1 0 0 0 0,1 2 0 0 0,2 1 0 0 0,2 2 0 0 0,1 2 0 0 0,1 0 0 0 0,0 1 0 0 0,1 1 0 0 0,0-1 0 0 0,0 0 0 0 0,-1 1 0 0 0,1-1 0 0 0,0 0 0 0 0,-1 0 0 0 0,1 0 0 0 0,-7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19325 5043 16383 0 0,'-6'0'0'0'0,"-8"0"0"0"0,-9 0 0 0 0,-5 0 0 0 0,-5 0 0 0 0,-3 0 0 0 0,-8 6 0 0 0,-9 9 0 0 0,-1 1 0 0 0,2 11 0 0 0,-2 6 0 0 0,7 5 0 0 0,0-5 0 0 0,8-2 0 0 0,4 1 0 0 0,2-6 0 0 0,0-1 0 0 0,6 2 0 0 0,2-4 0 0 0,-2 0 0 0 0,-2 3 0 0 0,-3 3 0 0 0,5 2 0 0 0,0-3 0 0 0,-1-1 0 0 0,4 2 0 0 0,0 1 0 0 0,4 3 0 0 0,-1-5 0 0 0,3-1 0 0 0,5 2 0 0 0,-2 1 0 0 0,2 2 0 0 0,-3-4 0 0 0,1-1 0 0 0,3 8 0 0 0,-3 3 0 0 0,2 3 0 0 0,3-1 0 0 0,2 0 0 0 0,4-1 0 0 0,2-1 0 0 0,1-1 0 0 0,1 0 0 0 0,0 0 0 0 0,1-1 0 0 0,0 1 0 0 0,-1-1 0 0 0,0 0 0 0 0,1 1 0 0 0,-1-1 0 0 0,0 1 0 0 0,0-1 0 0 0,0 1 0 0 0,0-1 0 0 0,0 1 0 0 0,6-1 0 0 0,2 1 0 0 0,6-1 0 0 0,7 1 0 0 0,6-1 0 0 0,-2 1 0 0 0,1-1 0 0 0,-3 1 0 0 0,0-7 0 0 0,2-2 0 0 0,4 1 0 0 0,2 1 0 0 0,3-4 0 0 0,2-1 0 0 0,0-4 0 0 0,1 0 0 0 0,0-3 0 0 0,0 2 0 0 0,0-4 0 0 0,0 3 0 0 0,6-2 0 0 0,2-4 0 0 0,5 2 0 0 0,1-2 0 0 0,4 3 0 0 0,5 0 0 0 0,-1 2 0 0 0,-5-1 0 0 0,-5-4 0 0 0,-5-4 0 0 0,-3 2 0 0 0,-3 0 0 0 0,-2-2 0 0 0,0 4 0 0 0,-1-1 0 0 0,1-2 0 0 0,6 3 0 0 0,2 0 0 0 0,0-3 0 0 0,-1-3 0 0 0,4-2 0 0 0,0-3 0 0 0,-1-1 0 0 0,4-1 0 0 0,-1 0 0 0 0,-2-1 0 0 0,-3 1 0 0 0,4-1 0 0 0,-1 1 0 0 0,-2 0 0 0 0,-2 0 0 0 0,-2 0 0 0 0,-2 0 0 0 0,-2 0 0 0 0,0 0 0 0 0,-1 0 0 0 0,0 0 0 0 0,0 0 0 0 0,0 0 0 0 0,0 0 0 0 0,0 0 0 0 0,1 0 0 0 0,-1 0 0 0 0,1 0 0 0 0,-1-6 0 0 0,1-3 0 0 0,-1 2 0 0 0,1-6 0 0 0,-1 0 0 0 0,1 3 0 0 0,-1-4 0 0 0,1 0 0 0 0,-1-3 0 0 0,1 1 0 0 0,-7-2 0 0 0,-2 1 0 0 0,1-3 0 0 0,1-4 0 0 0,2-3 0 0 0,2 1 0 0 0,-5 0 0 0 0,-8-2 0 0 0,-1-2 0 0 0,-3-3 0 0 0,-6-1 0 0 0,-4-2 0 0 0,3-1 0 0 0,0 1 0 0 0,-2-1 0 0 0,-2 0 0 0 0,-3 0 0 0 0,5 0 0 0 0,1 0 0 0 0,-1 1 0 0 0,-2-1 0 0 0,-2 1 0 0 0,-1-1 0 0 0,-2 1 0 0 0,-1-1 0 0 0,0 1 0 0 0,0-1 0 0 0,6 1 0 0 0,2-1 0 0 0,-1 1 0 0 0,-1-1 0 0 0,-1 1 0 0 0,-3-1 0 0 0,0 1 0 0 0,-1-1 0 0 0,-1 1 0 0 0,-1-1 0 0 0,1 1 0 0 0,0-1 0 0 0,-1 1 0 0 0,1-1 0 0 0,0 1 0 0 0,0-1 0 0 0,0 1 0 0 0,0-1 0 0 0,-6 7 0 0 0,-2 2 0 0 0,0-1 0 0 0,1-1 0 0 0,-3-2 0 0 0,-1-1 0 0 0,1-2 0 0 0,-3-1 0 0 0,-6-1 0 0 0,0 0 0 0 0,-2 7 0 0 0,-5 1 0 0 0,-3 6 0 0 0,3 1 0 0 0,-1 4 0 0 0,-1 5 0 0 0,3-1 0 0 0,1 1 0 0 0,-3 4 0 0 0,-2 2 0 0 0,3-3 0 0 0,1 0 0 0 0,-3 2 0 0 0,-2 1 0 0 0,-2-3 0 0 0,-2 0 0 0 0,-2 1 0 0 0,0 3 0 0 0,-1 1 0 0 0,6-3 0 0 0,2-2 0 0 0,0 2 0 0 0,-1 2 0 0 0,-2 2 0 0 0,4-4 0 0 0,1-2 0 0 0,-1 2 0 0 0,-2 2 0 0 0,-2 2 0 0 0,-2 1 0 0 0,-1-4 0 0 0,-2-2 0 0 0,1 2 0 0 0,-1-5 0 0 0,0-1 0 0 0,0 3 0 0 0,0 2 0 0 0,1 3 0 0 0,-1 3 0 0 0,1 1 0 0 0,5-6 0 0 0,3-1 0 0 0,-1 1 0 0 0,-1 1 0 0 0,-2 2 0 0 0,-1 1 0 0 0,-2 2 0 0 0,-1 1 0 0 0,-1 0 0 0 0,7-6 0 0 0,1-2 0 0 0,0 0 0 0 0,-1 2 0 0 0,-2 2 0 0 0,-2 1 0 0 0,-1 2 0 0 0,-1 0 0 0 0,-1 1 0 0 0,0 0 0 0 0,1 1 0 0 0,-1-1 0 0 0,6-6 0 0 0,3-2 0 0 0,5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19209 4974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D5302-3295-4E13-89ED-7FED55A4E7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2DB1D-05E3-46C0-84B9-3FF757AC7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PSU/birds-eye view. Old </a:t>
            </a:r>
            <a:r>
              <a:rPr lang="en-US" dirty="0" err="1"/>
              <a:t>ArchivesSpace</a:t>
            </a:r>
            <a:r>
              <a:rPr lang="en-US" dirty="0"/>
              <a:t> Finding Aids site- static 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2DB1D-05E3-46C0-84B9-3FF757AC73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0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2DB1D-05E3-46C0-84B9-3FF757AC73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3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09265"/>
            <a:ext cx="2743200" cy="5216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09265"/>
            <a:ext cx="8026400" cy="52168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1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73749"/>
            <a:ext cx="5384800" cy="4152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73749"/>
            <a:ext cx="5384800" cy="4152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5535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95115"/>
            <a:ext cx="5386917" cy="38310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5535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95115"/>
            <a:ext cx="5389033" cy="38310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2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7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46838"/>
            <a:ext cx="4011084" cy="781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46839"/>
            <a:ext cx="6815667" cy="5179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28355"/>
            <a:ext cx="4011084" cy="439780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3685" y="924294"/>
            <a:ext cx="8427264" cy="38032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07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11599"/>
            <a:ext cx="10972800" cy="401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CE54-C06C-F74D-A5EE-9D9AE269F7E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space.libraries.psu.edu" TargetMode="External"/><Relationship Id="rId2" Type="http://schemas.openxmlformats.org/officeDocument/2006/relationships/hyperlink" Target="https://github.com/psuscl/pennstate_pui_customization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ital.libraries.psu.edu" TargetMode="External"/><Relationship Id="rId4" Type="http://schemas.openxmlformats.org/officeDocument/2006/relationships/hyperlink" Target="https://catalog.libraries.ps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202124"/>
                </a:solidFill>
                <a:effectLst/>
                <a:latin typeface="-apple-system"/>
              </a:rPr>
              <a:t>Implementing &amp; Integrating Penn State's </a:t>
            </a:r>
            <a:r>
              <a:rPr lang="en-US" b="1" i="0" u="none" strike="noStrike" dirty="0" err="1">
                <a:solidFill>
                  <a:srgbClr val="202124"/>
                </a:solidFill>
                <a:effectLst/>
                <a:latin typeface="-apple-system"/>
              </a:rPr>
              <a:t>ArchivesSpace</a:t>
            </a:r>
            <a:r>
              <a:rPr lang="en-US" b="1" i="0" u="none" strike="noStrike" dirty="0">
                <a:solidFill>
                  <a:srgbClr val="202124"/>
                </a:solidFill>
                <a:effectLst/>
                <a:latin typeface="-apple-system"/>
              </a:rPr>
              <a:t> Public User Interface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Alexandra (Lexy) deGraffenreid</a:t>
            </a:r>
          </a:p>
          <a:p>
            <a:r>
              <a:rPr lang="en-US" dirty="0"/>
              <a:t>Kevin Clair</a:t>
            </a:r>
          </a:p>
        </p:txBody>
      </p:sp>
    </p:spTree>
    <p:extLst>
      <p:ext uri="{BB962C8B-B14F-4D97-AF65-F5344CB8AC3E}">
        <p14:creationId xmlns:p14="http://schemas.microsoft.com/office/powerpoint/2010/main" val="3557205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55148"/>
            <a:ext cx="10972800" cy="1143000"/>
          </a:xfrm>
        </p:spPr>
        <p:txBody>
          <a:bodyPr/>
          <a:lstStyle/>
          <a:p>
            <a:r>
              <a:rPr lang="en-US" dirty="0"/>
              <a:t>...compared to catalog</a:t>
            </a:r>
          </a:p>
        </p:txBody>
      </p:sp>
      <p:pic>
        <p:nvPicPr>
          <p:cNvPr id="4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E83C0511-E72D-4768-9B8B-1F69BB20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83" y="644161"/>
            <a:ext cx="9128234" cy="50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55148"/>
            <a:ext cx="10972800" cy="1143000"/>
          </a:xfrm>
        </p:spPr>
        <p:txBody>
          <a:bodyPr/>
          <a:lstStyle/>
          <a:p>
            <a:r>
              <a:rPr lang="en-US" dirty="0"/>
              <a:t>Cross-campus searching</a:t>
            </a:r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7428CE-2997-488B-AD05-42B61660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676" y="657450"/>
            <a:ext cx="9548648" cy="52080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6C7B09-6934-4BD4-99DC-CFA9C1D124C2}"/>
                  </a:ext>
                </a:extLst>
              </p14:cNvPr>
              <p14:cNvContentPartPr/>
              <p14:nvPr/>
            </p14:nvContentPartPr>
            <p14:xfrm>
              <a:off x="8526516" y="3980793"/>
              <a:ext cx="581025" cy="952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06C7B09-6934-4BD4-99DC-CFA9C1D124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72509" y="1123593"/>
                <a:ext cx="689401" cy="57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387462-3391-41B4-85D1-AB6E342844DF}"/>
                  </a:ext>
                </a:extLst>
              </p14:cNvPr>
              <p14:cNvContentPartPr/>
              <p14:nvPr/>
            </p14:nvContentPartPr>
            <p14:xfrm>
              <a:off x="8513378" y="4111602"/>
              <a:ext cx="2124075" cy="3809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387462-3391-41B4-85D1-AB6E342844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59458" y="4011676"/>
                <a:ext cx="2231555" cy="238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81EC329-B560-43EB-A10F-B1DADAE45FA6}"/>
                  </a:ext>
                </a:extLst>
              </p14:cNvPr>
              <p14:cNvContentPartPr/>
              <p14:nvPr/>
            </p14:nvContentPartPr>
            <p14:xfrm>
              <a:off x="8526516" y="4242979"/>
              <a:ext cx="1209675" cy="2857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81EC329-B560-43EB-A10F-B1DADAE45F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72777" y="4130187"/>
                <a:ext cx="1317514" cy="2537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28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55148"/>
            <a:ext cx="10972800" cy="1143000"/>
          </a:xfrm>
        </p:spPr>
        <p:txBody>
          <a:bodyPr/>
          <a:lstStyle/>
          <a:p>
            <a:r>
              <a:rPr lang="en-US" dirty="0"/>
              <a:t>Integration with digital collections</a:t>
            </a:r>
          </a:p>
        </p:txBody>
      </p:sp>
      <p:pic>
        <p:nvPicPr>
          <p:cNvPr id="8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5D9FEF2-1C4B-4A8E-A889-8B5680C3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048" y="706085"/>
            <a:ext cx="8008707" cy="505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8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55148"/>
            <a:ext cx="10972800" cy="1143000"/>
          </a:xfrm>
        </p:spPr>
        <p:txBody>
          <a:bodyPr/>
          <a:lstStyle/>
          <a:p>
            <a:r>
              <a:rPr lang="en-US" dirty="0"/>
              <a:t>Aeon integration (a work in progress)</a:t>
            </a:r>
          </a:p>
        </p:txBody>
      </p:sp>
      <p:pic>
        <p:nvPicPr>
          <p:cNvPr id="8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5D9FEF2-1C4B-4A8E-A889-8B5680C3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048" y="706085"/>
            <a:ext cx="8008707" cy="50533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73A1CB5-0ECA-4A2A-A22A-0523C51814F4}"/>
                  </a:ext>
                </a:extLst>
              </p14:cNvPr>
              <p14:cNvContentPartPr/>
              <p14:nvPr/>
            </p14:nvContentPartPr>
            <p14:xfrm>
              <a:off x="8932786" y="1371434"/>
              <a:ext cx="1162050" cy="885825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73A1CB5-0ECA-4A2A-A22A-0523C51814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15086" y="1353510"/>
                <a:ext cx="1197811" cy="921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2984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55148"/>
            <a:ext cx="10972800" cy="1143000"/>
          </a:xfrm>
        </p:spPr>
        <p:txBody>
          <a:bodyPr/>
          <a:lstStyle/>
          <a:p>
            <a:r>
              <a:rPr lang="en-US" dirty="0"/>
              <a:t>Aeon integration (a work in progress)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DB1DBC-110E-4E41-8540-B486929A2F2D}"/>
                  </a:ext>
                </a:extLst>
              </p14:cNvPr>
              <p14:cNvContentPartPr/>
              <p14:nvPr/>
            </p14:nvContentPartPr>
            <p14:xfrm>
              <a:off x="9419897" y="1366345"/>
              <a:ext cx="9524" cy="9524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DB1DBC-110E-4E41-8540-B486929A2F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3221" y="890145"/>
                <a:ext cx="952400" cy="952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101701A9-643F-437A-8ADC-87EAAE7E9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711" y="766512"/>
            <a:ext cx="8970578" cy="5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7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F66B-27AC-4D71-B4FB-A6A69B15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DD6F8-CF7B-42C8-9E7B-24192A7BD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/>
              </a:rPr>
              <a:t>PUI customizations</a:t>
            </a:r>
            <a:r>
              <a:rPr lang="en-US" dirty="0"/>
              <a:t> on GitHub</a:t>
            </a:r>
          </a:p>
          <a:p>
            <a:r>
              <a:rPr lang="en-US" dirty="0">
                <a:hlinkClick r:id="rId3"/>
              </a:rPr>
              <a:t>Penn State Archival Collections</a:t>
            </a:r>
            <a:endParaRPr lang="en-US" dirty="0"/>
          </a:p>
          <a:p>
            <a:r>
              <a:rPr lang="en-US" dirty="0">
                <a:hlinkClick r:id="rId4"/>
              </a:rPr>
              <a:t>Penn State library catalog</a:t>
            </a:r>
            <a:endParaRPr lang="en-US" dirty="0"/>
          </a:p>
          <a:p>
            <a:r>
              <a:rPr lang="en-US" dirty="0">
                <a:hlinkClick r:id="rId5"/>
              </a:rPr>
              <a:t>Penn State University Libraries digital collections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2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C5E3-9C77-49E2-8494-F1C329D2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Eberly Family Special Collections Library</a:t>
            </a:r>
          </a:p>
        </p:txBody>
      </p:sp>
      <p:pic>
        <p:nvPicPr>
          <p:cNvPr id="5" name="Content Placeholder 4" descr="A dog and a statue of a lion&#10;&#10;Description automatically generated with low confidence">
            <a:extLst>
              <a:ext uri="{FF2B5EF4-FFF2-40B4-BE49-F238E27FC236}">
                <a16:creationId xmlns:a16="http://schemas.microsoft.com/office/drawing/2014/main" id="{64BC94BC-1DBD-421C-A944-9063CE4C8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8507" y="2255212"/>
            <a:ext cx="5565169" cy="4173877"/>
          </a:xfrm>
        </p:spPr>
      </p:pic>
      <p:pic>
        <p:nvPicPr>
          <p:cNvPr id="7" name="Picture 6" descr="A picture containing floor, indoor, ceiling, table&#10;&#10;Description automatically generated">
            <a:extLst>
              <a:ext uri="{FF2B5EF4-FFF2-40B4-BE49-F238E27FC236}">
                <a16:creationId xmlns:a16="http://schemas.microsoft.com/office/drawing/2014/main" id="{A3ADB954-8B49-4DE5-B15D-0A88CC86E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01" y="2255213"/>
            <a:ext cx="5565169" cy="41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6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AF7B-EB5A-47FD-A2AD-6F04A3ACC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Finding Aid Website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150300-2AD3-4497-B9CD-4BBC4D75B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599" y="2111375"/>
            <a:ext cx="4054867" cy="4375410"/>
          </a:xfrm>
        </p:spPr>
      </p:pic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C30EEF03-F34F-40DF-B68A-90D52D4E5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463" y="2111375"/>
            <a:ext cx="6855111" cy="450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2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3608-2A19-4A13-8B6D-4255D1F0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Finding Aids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9D83-3488-49B2-B17F-39FE6E00E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11599"/>
            <a:ext cx="10301555" cy="40145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what ways &amp; to what extent is our data messy?</a:t>
            </a:r>
          </a:p>
          <a:p>
            <a:r>
              <a:rPr lang="en-US" dirty="0"/>
              <a:t>High-level audit of 2,275 Resource Records</a:t>
            </a:r>
          </a:p>
          <a:p>
            <a:pPr lvl="1"/>
            <a:r>
              <a:rPr lang="en-US" dirty="0"/>
              <a:t>Completeness: Does this meet minimum DACS &amp; Local Standards</a:t>
            </a:r>
          </a:p>
          <a:p>
            <a:pPr lvl="1"/>
            <a:r>
              <a:rPr lang="en-US" dirty="0"/>
              <a:t>Offensiveness &amp; obfuscation: Is harmful or offensive language present in the collection-level notes? Do these notes obscure the existence of marginalized voices?</a:t>
            </a:r>
          </a:p>
          <a:p>
            <a:r>
              <a:rPr lang="en-US" dirty="0"/>
              <a:t>Results: Not Great</a:t>
            </a:r>
          </a:p>
        </p:txBody>
      </p:sp>
    </p:spTree>
    <p:extLst>
      <p:ext uri="{BB962C8B-B14F-4D97-AF65-F5344CB8AC3E}">
        <p14:creationId xmlns:p14="http://schemas.microsoft.com/office/powerpoint/2010/main" val="349669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5127-207B-404B-9204-0B1C0B82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248"/>
            <a:ext cx="10972800" cy="1143000"/>
          </a:xfrm>
        </p:spPr>
        <p:txBody>
          <a:bodyPr/>
          <a:lstStyle/>
          <a:p>
            <a:r>
              <a:rPr lang="en-US" dirty="0"/>
              <a:t>Making Sense of Our Mess</a:t>
            </a:r>
          </a:p>
        </p:txBody>
      </p:sp>
      <p:pic>
        <p:nvPicPr>
          <p:cNvPr id="5" name="Content Placeholder 4" descr="Chart, sunburst chart&#10;&#10;Description automatically generated">
            <a:extLst>
              <a:ext uri="{FF2B5EF4-FFF2-40B4-BE49-F238E27FC236}">
                <a16:creationId xmlns:a16="http://schemas.microsoft.com/office/drawing/2014/main" id="{EBC801DE-A33D-4B17-9CCC-F111DD594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547" y="1187459"/>
            <a:ext cx="5177168" cy="3363993"/>
          </a:xfrm>
        </p:spPr>
      </p:pic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26B5487B-97E8-4FD3-B331-D8012498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134" y="1187459"/>
            <a:ext cx="4561512" cy="3013694"/>
          </a:xfrm>
          <a:prstGeom prst="rect">
            <a:avLst/>
          </a:prstGeom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1A649B76-F96C-47FC-992E-330BDBC36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78" y="3844305"/>
            <a:ext cx="5324974" cy="29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12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57A13-F6AE-4E6D-8973-8DFD7A93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</a:t>
            </a:r>
            <a:r>
              <a:rPr lang="en-US" dirty="0" err="1"/>
              <a:t>ArchivesSpace</a:t>
            </a:r>
            <a:r>
              <a:rPr lang="en-US"/>
              <a:t> Data </a:t>
            </a:r>
            <a:r>
              <a:rPr lang="en-US" dirty="0"/>
              <a:t>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31097-2E7E-46C5-B287-A523CDD8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11598"/>
            <a:ext cx="5486400" cy="4535781"/>
          </a:xfrm>
        </p:spPr>
        <p:txBody>
          <a:bodyPr>
            <a:normAutofit fontScale="92500"/>
          </a:bodyPr>
          <a:lstStyle/>
          <a:p>
            <a:r>
              <a:rPr lang="en-US" dirty="0"/>
              <a:t>Achieving “Golden Minimum”</a:t>
            </a:r>
          </a:p>
          <a:p>
            <a:r>
              <a:rPr lang="en-US" dirty="0"/>
              <a:t>Updating standardized notes to current standards</a:t>
            </a:r>
          </a:p>
          <a:p>
            <a:r>
              <a:rPr lang="en-US" dirty="0"/>
              <a:t>Updating Finding Aid Statuses to simplify &amp; identify “Cat-only” materials</a:t>
            </a:r>
          </a:p>
          <a:p>
            <a:r>
              <a:rPr lang="en-US" dirty="0"/>
              <a:t>**Special thanks to graduate student Ben Mitchell</a:t>
            </a:r>
          </a:p>
        </p:txBody>
      </p:sp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3F868D48-9C16-48DE-A8DD-2B9354DD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31" y="1981454"/>
            <a:ext cx="5959572" cy="32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32AA-3B4C-40FC-8553-836CF864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Cleanup (so far)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9FE78-B7ED-400E-9E0F-DDB1D25C0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7" y="1973748"/>
            <a:ext cx="11311846" cy="4581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Published in </a:t>
            </a:r>
            <a:r>
              <a:rPr lang="en-US" dirty="0" err="1"/>
              <a:t>ArchivesSpace</a:t>
            </a:r>
            <a:r>
              <a:rPr lang="en-US" dirty="0"/>
              <a:t> PUI: 1,927 finding aids</a:t>
            </a:r>
          </a:p>
          <a:p>
            <a:pPr lvl="1"/>
            <a:r>
              <a:rPr lang="en-US" dirty="0"/>
              <a:t>Statuses Published: Published, Minimal Record, Unprocessed</a:t>
            </a:r>
          </a:p>
          <a:p>
            <a:r>
              <a:rPr lang="en-US" dirty="0"/>
              <a:t>Updated ~650-750 Resource Records to current minimum standard</a:t>
            </a:r>
          </a:p>
          <a:p>
            <a:r>
              <a:rPr lang="en-US" dirty="0"/>
              <a:t>To be done:</a:t>
            </a:r>
          </a:p>
          <a:p>
            <a:pPr lvl="1"/>
            <a:r>
              <a:rPr lang="en-US" dirty="0"/>
              <a:t>Cleanup Resource Records with “Published” finding aid status</a:t>
            </a:r>
          </a:p>
          <a:p>
            <a:pPr lvl="1"/>
            <a:r>
              <a:rPr lang="en-US" dirty="0"/>
              <a:t>Address records with status “Needs Attention” and “Do not Post”</a:t>
            </a:r>
          </a:p>
          <a:p>
            <a:pPr lvl="1"/>
            <a:r>
              <a:rPr lang="en-US" dirty="0"/>
              <a:t>Further assessment at Archival Object level &amp; to address description accuracy</a:t>
            </a:r>
          </a:p>
          <a:p>
            <a:pPr lvl="1"/>
            <a:r>
              <a:rPr lang="en-US" dirty="0"/>
              <a:t>Suppress CAT-only Resource Records</a:t>
            </a:r>
          </a:p>
        </p:txBody>
      </p:sp>
    </p:spTree>
    <p:extLst>
      <p:ext uri="{BB962C8B-B14F-4D97-AF65-F5344CB8AC3E}">
        <p14:creationId xmlns:p14="http://schemas.microsoft.com/office/powerpoint/2010/main" val="306463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ArchivesSpace</a:t>
            </a:r>
            <a:r>
              <a:rPr lang="en-US" dirty="0"/>
              <a:t> PUI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DD139-0ACF-4EAF-986C-4BBB3412C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Cross-collection (and cross-repository) searching</a:t>
            </a:r>
            <a:endParaRPr lang="en-US" dirty="0"/>
          </a:p>
          <a:p>
            <a:r>
              <a:rPr lang="en-US"/>
              <a:t>Integrate with Aeon for requesting materials</a:t>
            </a:r>
            <a:endParaRPr lang="en-US" dirty="0"/>
          </a:p>
          <a:p>
            <a:r>
              <a:rPr lang="en-US"/>
              <a:t>Connect with digital collections</a:t>
            </a:r>
          </a:p>
          <a:p>
            <a:r>
              <a:rPr lang="en-US"/>
              <a:t>Share a visual language with other discovery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0685-A4DE-49BF-834B-6D8C3F5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55148"/>
            <a:ext cx="10972800" cy="1143000"/>
          </a:xfrm>
        </p:spPr>
        <p:txBody>
          <a:bodyPr/>
          <a:lstStyle/>
          <a:p>
            <a:r>
              <a:rPr lang="en-US" dirty="0"/>
              <a:t>Public Site Launch</a:t>
            </a:r>
          </a:p>
        </p:txBody>
      </p:sp>
      <p:pic>
        <p:nvPicPr>
          <p:cNvPr id="3" name="Picture 3" descr="The front page of the Penn State University Libraries archival collections database, hosted by Lyrasis and running on the ArchivesSpace collection management system.">
            <a:extLst>
              <a:ext uri="{FF2B5EF4-FFF2-40B4-BE49-F238E27FC236}">
                <a16:creationId xmlns:a16="http://schemas.microsoft.com/office/drawing/2014/main" id="{E92BCC51-137C-4F4F-B9A8-63D3CA9F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26" y="642635"/>
            <a:ext cx="9322325" cy="51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5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8278A7B0-4109-9641-B554-DA12EF327DF5}" vid="{AC0A0B55-DB4D-484F-ACEB-B8F37A1E38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PSUL_Template_blue3_WIDE (1)</Template>
  <TotalTime>51</TotalTime>
  <Words>218</Words>
  <Application>Microsoft Office PowerPoint</Application>
  <PresentationFormat>Widescreen</PresentationFormat>
  <Paragraphs>30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Implementing &amp; Integrating Penn State's ArchivesSpace Public User Interface</vt:lpstr>
      <vt:lpstr>Eberly Family Special Collections Library</vt:lpstr>
      <vt:lpstr>Old Finding Aid Website</vt:lpstr>
      <vt:lpstr>2020 Finding Aids Audit</vt:lpstr>
      <vt:lpstr>Making Sense of Our Mess</vt:lpstr>
      <vt:lpstr>2021 ArchivesSpace Data Cleanup</vt:lpstr>
      <vt:lpstr>Data Cleanup (so far) Outcomes</vt:lpstr>
      <vt:lpstr>ArchivesSpace PUI Outcomes</vt:lpstr>
      <vt:lpstr>Public Site Launch</vt:lpstr>
      <vt:lpstr>...compared to catalog</vt:lpstr>
      <vt:lpstr>Cross-campus searching</vt:lpstr>
      <vt:lpstr>Integration with digital collections</vt:lpstr>
      <vt:lpstr>Aeon integration (a work in progress)</vt:lpstr>
      <vt:lpstr>Aeon integration (a work in progress)</vt:lpstr>
      <vt:lpstr>Links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A deGraffenreid</dc:creator>
  <cp:lastModifiedBy>deGraffenreid, Lexy</cp:lastModifiedBy>
  <cp:revision>66</cp:revision>
  <dcterms:created xsi:type="dcterms:W3CDTF">2019-10-22T16:25:14Z</dcterms:created>
  <dcterms:modified xsi:type="dcterms:W3CDTF">2022-03-20T19:03:41Z</dcterms:modified>
</cp:coreProperties>
</file>