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6" r:id="rId5"/>
    <p:sldId id="309" r:id="rId6"/>
    <p:sldId id="308" r:id="rId7"/>
    <p:sldId id="310" r:id="rId8"/>
    <p:sldId id="311" r:id="rId9"/>
    <p:sldId id="312" r:id="rId10"/>
    <p:sldId id="31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22"/>
  </p:normalViewPr>
  <p:slideViewPr>
    <p:cSldViewPr snapToGrid="0">
      <p:cViewPr varScale="1">
        <p:scale>
          <a:sx n="118" d="100"/>
          <a:sy n="118" d="100"/>
        </p:scale>
        <p:origin x="90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hite, Angela" userId="4e62ae52-a250-4246-9bd0-c8573e9e89f7" providerId="ADAL" clId="{4D8531B4-69DA-204A-A18A-D7D93F0FF5CC}"/>
    <pc:docChg chg="undo custSel addSld delSld modSld">
      <pc:chgData name="White, Angela" userId="4e62ae52-a250-4246-9bd0-c8573e9e89f7" providerId="ADAL" clId="{4D8531B4-69DA-204A-A18A-D7D93F0FF5CC}" dt="2022-03-21T13:23:26.971" v="713" actId="27636"/>
      <pc:docMkLst>
        <pc:docMk/>
      </pc:docMkLst>
      <pc:sldChg chg="modSp mod">
        <pc:chgData name="White, Angela" userId="4e62ae52-a250-4246-9bd0-c8573e9e89f7" providerId="ADAL" clId="{4D8531B4-69DA-204A-A18A-D7D93F0FF5CC}" dt="2022-03-21T13:23:26.971" v="713" actId="27636"/>
        <pc:sldMkLst>
          <pc:docMk/>
          <pc:sldMk cId="895915843" sldId="266"/>
        </pc:sldMkLst>
        <pc:spChg chg="mod">
          <ac:chgData name="White, Angela" userId="4e62ae52-a250-4246-9bd0-c8573e9e89f7" providerId="ADAL" clId="{4D8531B4-69DA-204A-A18A-D7D93F0FF5CC}" dt="2022-03-21T13:23:26.971" v="713" actId="27636"/>
          <ac:spMkLst>
            <pc:docMk/>
            <pc:sldMk cId="895915843" sldId="266"/>
            <ac:spMk id="3" creationId="{255E1F2F-E259-4EA8-9FFD-3A10AF541859}"/>
          </ac:spMkLst>
        </pc:spChg>
      </pc:sldChg>
      <pc:sldChg chg="addSp delSp modSp mod modClrScheme chgLayout">
        <pc:chgData name="White, Angela" userId="4e62ae52-a250-4246-9bd0-c8573e9e89f7" providerId="ADAL" clId="{4D8531B4-69DA-204A-A18A-D7D93F0FF5CC}" dt="2022-03-11T13:55:40.259" v="536" actId="20577"/>
        <pc:sldMkLst>
          <pc:docMk/>
          <pc:sldMk cId="265522590" sldId="308"/>
        </pc:sldMkLst>
        <pc:spChg chg="mod ord">
          <ac:chgData name="White, Angela" userId="4e62ae52-a250-4246-9bd0-c8573e9e89f7" providerId="ADAL" clId="{4D8531B4-69DA-204A-A18A-D7D93F0FF5CC}" dt="2022-03-11T13:30:20.447" v="28" actId="20577"/>
          <ac:spMkLst>
            <pc:docMk/>
            <pc:sldMk cId="265522590" sldId="308"/>
            <ac:spMk id="2" creationId="{66A47F5C-50EC-416A-AE8C-6F6BB4225673}"/>
          </ac:spMkLst>
        </pc:spChg>
        <pc:spChg chg="add mod ord">
          <ac:chgData name="White, Angela" userId="4e62ae52-a250-4246-9bd0-c8573e9e89f7" providerId="ADAL" clId="{4D8531B4-69DA-204A-A18A-D7D93F0FF5CC}" dt="2022-03-11T13:30:42.023" v="43" actId="20577"/>
          <ac:spMkLst>
            <pc:docMk/>
            <pc:sldMk cId="265522590" sldId="308"/>
            <ac:spMk id="3" creationId="{E2E7D4B9-946A-FC41-AC88-DA133FF39349}"/>
          </ac:spMkLst>
        </pc:spChg>
        <pc:spChg chg="add mod ord">
          <ac:chgData name="White, Angela" userId="4e62ae52-a250-4246-9bd0-c8573e9e89f7" providerId="ADAL" clId="{4D8531B4-69DA-204A-A18A-D7D93F0FF5CC}" dt="2022-03-11T13:30:46.902" v="58" actId="20577"/>
          <ac:spMkLst>
            <pc:docMk/>
            <pc:sldMk cId="265522590" sldId="308"/>
            <ac:spMk id="5" creationId="{58CF28F5-B556-EA40-BEAF-7AE7AC86483E}"/>
          </ac:spMkLst>
        </pc:spChg>
        <pc:spChg chg="add mod ord">
          <ac:chgData name="White, Angela" userId="4e62ae52-a250-4246-9bd0-c8573e9e89f7" providerId="ADAL" clId="{4D8531B4-69DA-204A-A18A-D7D93F0FF5CC}" dt="2022-03-11T13:55:40.259" v="536" actId="20577"/>
          <ac:spMkLst>
            <pc:docMk/>
            <pc:sldMk cId="265522590" sldId="308"/>
            <ac:spMk id="6" creationId="{EF3681AB-CAE7-D345-B777-3299EA69D6B6}"/>
          </ac:spMkLst>
        </pc:spChg>
        <pc:spChg chg="add mod">
          <ac:chgData name="White, Angela" userId="4e62ae52-a250-4246-9bd0-c8573e9e89f7" providerId="ADAL" clId="{4D8531B4-69DA-204A-A18A-D7D93F0FF5CC}" dt="2022-03-11T13:33:16.770" v="299" actId="20577"/>
          <ac:spMkLst>
            <pc:docMk/>
            <pc:sldMk cId="265522590" sldId="308"/>
            <ac:spMk id="8" creationId="{5DCA92FC-5E82-824C-9FF9-AD706056F0F5}"/>
          </ac:spMkLst>
        </pc:spChg>
        <pc:graphicFrameChg chg="del mod ord">
          <ac:chgData name="White, Angela" userId="4e62ae52-a250-4246-9bd0-c8573e9e89f7" providerId="ADAL" clId="{4D8531B4-69DA-204A-A18A-D7D93F0FF5CC}" dt="2022-03-11T13:31:38.967" v="59" actId="478"/>
          <ac:graphicFrameMkLst>
            <pc:docMk/>
            <pc:sldMk cId="265522590" sldId="308"/>
            <ac:graphicFrameMk id="4" creationId="{59F5A1AC-D08D-42AE-B94A-1CAFB517D846}"/>
          </ac:graphicFrameMkLst>
        </pc:graphicFrameChg>
      </pc:sldChg>
      <pc:sldChg chg="del">
        <pc:chgData name="White, Angela" userId="4e62ae52-a250-4246-9bd0-c8573e9e89f7" providerId="ADAL" clId="{4D8531B4-69DA-204A-A18A-D7D93F0FF5CC}" dt="2022-03-11T13:56:16.255" v="537" actId="2696"/>
        <pc:sldMkLst>
          <pc:docMk/>
          <pc:sldMk cId="415644282" sldId="310"/>
        </pc:sldMkLst>
      </pc:sldChg>
      <pc:sldChg chg="addSp delSp modSp new mod modClrScheme chgLayout">
        <pc:chgData name="White, Angela" userId="4e62ae52-a250-4246-9bd0-c8573e9e89f7" providerId="ADAL" clId="{4D8531B4-69DA-204A-A18A-D7D93F0FF5CC}" dt="2022-03-11T14:15:09.575" v="556" actId="20577"/>
        <pc:sldMkLst>
          <pc:docMk/>
          <pc:sldMk cId="3553666688" sldId="310"/>
        </pc:sldMkLst>
        <pc:spChg chg="del mod ord">
          <ac:chgData name="White, Angela" userId="4e62ae52-a250-4246-9bd0-c8573e9e89f7" providerId="ADAL" clId="{4D8531B4-69DA-204A-A18A-D7D93F0FF5CC}" dt="2022-03-11T14:15:04.146" v="539" actId="700"/>
          <ac:spMkLst>
            <pc:docMk/>
            <pc:sldMk cId="3553666688" sldId="310"/>
            <ac:spMk id="2" creationId="{B4E946E2-CE39-EA42-BD9F-21AC53D33B9D}"/>
          </ac:spMkLst>
        </pc:spChg>
        <pc:spChg chg="del">
          <ac:chgData name="White, Angela" userId="4e62ae52-a250-4246-9bd0-c8573e9e89f7" providerId="ADAL" clId="{4D8531B4-69DA-204A-A18A-D7D93F0FF5CC}" dt="2022-03-11T14:15:04.146" v="539" actId="700"/>
          <ac:spMkLst>
            <pc:docMk/>
            <pc:sldMk cId="3553666688" sldId="310"/>
            <ac:spMk id="3" creationId="{577FABDD-2CEE-1D41-A526-333C84BD1F2B}"/>
          </ac:spMkLst>
        </pc:spChg>
        <pc:spChg chg="del mod ord">
          <ac:chgData name="White, Angela" userId="4e62ae52-a250-4246-9bd0-c8573e9e89f7" providerId="ADAL" clId="{4D8531B4-69DA-204A-A18A-D7D93F0FF5CC}" dt="2022-03-11T14:15:04.146" v="539" actId="700"/>
          <ac:spMkLst>
            <pc:docMk/>
            <pc:sldMk cId="3553666688" sldId="310"/>
            <ac:spMk id="4" creationId="{D8B83ACA-48C6-6A43-9C4F-4B3D2D6DCE12}"/>
          </ac:spMkLst>
        </pc:spChg>
        <pc:spChg chg="del">
          <ac:chgData name="White, Angela" userId="4e62ae52-a250-4246-9bd0-c8573e9e89f7" providerId="ADAL" clId="{4D8531B4-69DA-204A-A18A-D7D93F0FF5CC}" dt="2022-03-11T14:15:04.146" v="539" actId="700"/>
          <ac:spMkLst>
            <pc:docMk/>
            <pc:sldMk cId="3553666688" sldId="310"/>
            <ac:spMk id="5" creationId="{0FF148B8-7A41-3242-BE58-42999CBF87A9}"/>
          </ac:spMkLst>
        </pc:spChg>
        <pc:spChg chg="del">
          <ac:chgData name="White, Angela" userId="4e62ae52-a250-4246-9bd0-c8573e9e89f7" providerId="ADAL" clId="{4D8531B4-69DA-204A-A18A-D7D93F0FF5CC}" dt="2022-03-11T14:15:04.146" v="539" actId="700"/>
          <ac:spMkLst>
            <pc:docMk/>
            <pc:sldMk cId="3553666688" sldId="310"/>
            <ac:spMk id="6" creationId="{01A17776-3347-8444-9C91-D042E21D1271}"/>
          </ac:spMkLst>
        </pc:spChg>
        <pc:spChg chg="add mod ord">
          <ac:chgData name="White, Angela" userId="4e62ae52-a250-4246-9bd0-c8573e9e89f7" providerId="ADAL" clId="{4D8531B4-69DA-204A-A18A-D7D93F0FF5CC}" dt="2022-03-11T14:15:09.575" v="556" actId="20577"/>
          <ac:spMkLst>
            <pc:docMk/>
            <pc:sldMk cId="3553666688" sldId="310"/>
            <ac:spMk id="7" creationId="{712C632C-FCC4-8543-A616-CCE1D6661DAB}"/>
          </ac:spMkLst>
        </pc:spChg>
        <pc:spChg chg="add mod ord">
          <ac:chgData name="White, Angela" userId="4e62ae52-a250-4246-9bd0-c8573e9e89f7" providerId="ADAL" clId="{4D8531B4-69DA-204A-A18A-D7D93F0FF5CC}" dt="2022-03-11T14:15:04.146" v="539" actId="700"/>
          <ac:spMkLst>
            <pc:docMk/>
            <pc:sldMk cId="3553666688" sldId="310"/>
            <ac:spMk id="8" creationId="{22CB49DD-6A7E-974C-911F-0D53EEEB9708}"/>
          </ac:spMkLst>
        </pc:spChg>
      </pc:sldChg>
      <pc:sldChg chg="addSp delSp modSp new mod">
        <pc:chgData name="White, Angela" userId="4e62ae52-a250-4246-9bd0-c8573e9e89f7" providerId="ADAL" clId="{4D8531B4-69DA-204A-A18A-D7D93F0FF5CC}" dt="2022-03-11T14:19:43.738" v="597"/>
        <pc:sldMkLst>
          <pc:docMk/>
          <pc:sldMk cId="4030434162" sldId="311"/>
        </pc:sldMkLst>
        <pc:spChg chg="mod">
          <ac:chgData name="White, Angela" userId="4e62ae52-a250-4246-9bd0-c8573e9e89f7" providerId="ADAL" clId="{4D8531B4-69DA-204A-A18A-D7D93F0FF5CC}" dt="2022-03-11T14:18:26.812" v="593" actId="20577"/>
          <ac:spMkLst>
            <pc:docMk/>
            <pc:sldMk cId="4030434162" sldId="311"/>
            <ac:spMk id="2" creationId="{B3630899-8FC9-BC4E-B525-546232BC7D20}"/>
          </ac:spMkLst>
        </pc:spChg>
        <pc:spChg chg="del mod">
          <ac:chgData name="White, Angela" userId="4e62ae52-a250-4246-9bd0-c8573e9e89f7" providerId="ADAL" clId="{4D8531B4-69DA-204A-A18A-D7D93F0FF5CC}" dt="2022-03-11T14:17:33.156" v="562"/>
          <ac:spMkLst>
            <pc:docMk/>
            <pc:sldMk cId="4030434162" sldId="311"/>
            <ac:spMk id="3" creationId="{C5641B0B-5E1A-C94D-9524-34A0F9D73E59}"/>
          </ac:spMkLst>
        </pc:spChg>
        <pc:spChg chg="add del mod">
          <ac:chgData name="White, Angela" userId="4e62ae52-a250-4246-9bd0-c8573e9e89f7" providerId="ADAL" clId="{4D8531B4-69DA-204A-A18A-D7D93F0FF5CC}" dt="2022-03-11T14:19:43.738" v="597"/>
          <ac:spMkLst>
            <pc:docMk/>
            <pc:sldMk cId="4030434162" sldId="311"/>
            <ac:spMk id="6" creationId="{A85138C0-8839-7848-9C23-2E4E4BAAAFDF}"/>
          </ac:spMkLst>
        </pc:spChg>
        <pc:picChg chg="add mod">
          <ac:chgData name="White, Angela" userId="4e62ae52-a250-4246-9bd0-c8573e9e89f7" providerId="ADAL" clId="{4D8531B4-69DA-204A-A18A-D7D93F0FF5CC}" dt="2022-03-11T14:18:44.623" v="594" actId="1076"/>
          <ac:picMkLst>
            <pc:docMk/>
            <pc:sldMk cId="4030434162" sldId="311"/>
            <ac:picMk id="5" creationId="{50B131CD-3BBE-9F49-94A2-D1EFF332097D}"/>
          </ac:picMkLst>
        </pc:picChg>
      </pc:sldChg>
      <pc:sldChg chg="addSp delSp modSp new mod chgLayout">
        <pc:chgData name="White, Angela" userId="4e62ae52-a250-4246-9bd0-c8573e9e89f7" providerId="ADAL" clId="{4D8531B4-69DA-204A-A18A-D7D93F0FF5CC}" dt="2022-03-11T14:23:43.313" v="634" actId="700"/>
        <pc:sldMkLst>
          <pc:docMk/>
          <pc:sldMk cId="1617688936" sldId="312"/>
        </pc:sldMkLst>
        <pc:spChg chg="mod ord">
          <ac:chgData name="White, Angela" userId="4e62ae52-a250-4246-9bd0-c8573e9e89f7" providerId="ADAL" clId="{4D8531B4-69DA-204A-A18A-D7D93F0FF5CC}" dt="2022-03-11T14:23:43.313" v="634" actId="700"/>
          <ac:spMkLst>
            <pc:docMk/>
            <pc:sldMk cId="1617688936" sldId="312"/>
            <ac:spMk id="2" creationId="{09A9E08A-DF87-5442-8D60-C98364951621}"/>
          </ac:spMkLst>
        </pc:spChg>
        <pc:spChg chg="del">
          <ac:chgData name="White, Angela" userId="4e62ae52-a250-4246-9bd0-c8573e9e89f7" providerId="ADAL" clId="{4D8531B4-69DA-204A-A18A-D7D93F0FF5CC}" dt="2022-03-11T14:21:09.780" v="632"/>
          <ac:spMkLst>
            <pc:docMk/>
            <pc:sldMk cId="1617688936" sldId="312"/>
            <ac:spMk id="3" creationId="{8256487B-1A9C-8540-928E-A19254365AB5}"/>
          </ac:spMkLst>
        </pc:spChg>
        <pc:picChg chg="add mod ord">
          <ac:chgData name="White, Angela" userId="4e62ae52-a250-4246-9bd0-c8573e9e89f7" providerId="ADAL" clId="{4D8531B4-69DA-204A-A18A-D7D93F0FF5CC}" dt="2022-03-11T14:23:43.313" v="634" actId="700"/>
          <ac:picMkLst>
            <pc:docMk/>
            <pc:sldMk cId="1617688936" sldId="312"/>
            <ac:picMk id="5" creationId="{7E5281A0-9D8F-CD49-B62D-3915489C4B0A}"/>
          </ac:picMkLst>
        </pc:picChg>
      </pc:sldChg>
      <pc:sldChg chg="addSp delSp modSp new mod">
        <pc:chgData name="White, Angela" userId="4e62ae52-a250-4246-9bd0-c8573e9e89f7" providerId="ADAL" clId="{4D8531B4-69DA-204A-A18A-D7D93F0FF5CC}" dt="2022-03-11T14:27:29.450" v="679" actId="1582"/>
        <pc:sldMkLst>
          <pc:docMk/>
          <pc:sldMk cId="1683926352" sldId="313"/>
        </pc:sldMkLst>
        <pc:spChg chg="mod">
          <ac:chgData name="White, Angela" userId="4e62ae52-a250-4246-9bd0-c8573e9e89f7" providerId="ADAL" clId="{4D8531B4-69DA-204A-A18A-D7D93F0FF5CC}" dt="2022-03-11T14:23:52.481" v="651" actId="20577"/>
          <ac:spMkLst>
            <pc:docMk/>
            <pc:sldMk cId="1683926352" sldId="313"/>
            <ac:spMk id="2" creationId="{EDBB762C-EDE3-914F-9D66-EAEE0021E8F2}"/>
          </ac:spMkLst>
        </pc:spChg>
        <pc:spChg chg="del">
          <ac:chgData name="White, Angela" userId="4e62ae52-a250-4246-9bd0-c8573e9e89f7" providerId="ADAL" clId="{4D8531B4-69DA-204A-A18A-D7D93F0FF5CC}" dt="2022-03-11T14:24:01.343" v="652"/>
          <ac:spMkLst>
            <pc:docMk/>
            <pc:sldMk cId="1683926352" sldId="313"/>
            <ac:spMk id="3" creationId="{1AF761BA-5159-9E44-9D60-CE2168211DA7}"/>
          </ac:spMkLst>
        </pc:spChg>
        <pc:spChg chg="add mod">
          <ac:chgData name="White, Angela" userId="4e62ae52-a250-4246-9bd0-c8573e9e89f7" providerId="ADAL" clId="{4D8531B4-69DA-204A-A18A-D7D93F0FF5CC}" dt="2022-03-11T14:25:49.347" v="663" actId="14100"/>
          <ac:spMkLst>
            <pc:docMk/>
            <pc:sldMk cId="1683926352" sldId="313"/>
            <ac:spMk id="7" creationId="{BDE88B3E-5154-A449-AFE2-A93A295ADBA1}"/>
          </ac:spMkLst>
        </pc:spChg>
        <pc:spChg chg="add del">
          <ac:chgData name="White, Angela" userId="4e62ae52-a250-4246-9bd0-c8573e9e89f7" providerId="ADAL" clId="{4D8531B4-69DA-204A-A18A-D7D93F0FF5CC}" dt="2022-03-11T14:26:59.746" v="673" actId="11529"/>
          <ac:spMkLst>
            <pc:docMk/>
            <pc:sldMk cId="1683926352" sldId="313"/>
            <ac:spMk id="14" creationId="{425F9071-C3CC-9A4A-AE0C-60BB1C16ED34}"/>
          </ac:spMkLst>
        </pc:spChg>
        <pc:picChg chg="add mod">
          <ac:chgData name="White, Angela" userId="4e62ae52-a250-4246-9bd0-c8573e9e89f7" providerId="ADAL" clId="{4D8531B4-69DA-204A-A18A-D7D93F0FF5CC}" dt="2022-03-11T14:24:45.435" v="657" actId="1076"/>
          <ac:picMkLst>
            <pc:docMk/>
            <pc:sldMk cId="1683926352" sldId="313"/>
            <ac:picMk id="5" creationId="{6FE58070-BAA7-CA43-A6D9-B1BC5880A2F8}"/>
          </ac:picMkLst>
        </pc:picChg>
        <pc:inkChg chg="add del">
          <ac:chgData name="White, Angela" userId="4e62ae52-a250-4246-9bd0-c8573e9e89f7" providerId="ADAL" clId="{4D8531B4-69DA-204A-A18A-D7D93F0FF5CC}" dt="2022-03-11T14:24:30.304" v="655" actId="9405"/>
          <ac:inkMkLst>
            <pc:docMk/>
            <pc:sldMk cId="1683926352" sldId="313"/>
            <ac:inkMk id="6" creationId="{3179C30A-1A1C-7F48-9E20-8A0E87DF45CA}"/>
          </ac:inkMkLst>
        </pc:inkChg>
        <pc:cxnChg chg="add del">
          <ac:chgData name="White, Angela" userId="4e62ae52-a250-4246-9bd0-c8573e9e89f7" providerId="ADAL" clId="{4D8531B4-69DA-204A-A18A-D7D93F0FF5CC}" dt="2022-03-11T14:26:04.612" v="665" actId="11529"/>
          <ac:cxnSpMkLst>
            <pc:docMk/>
            <pc:sldMk cId="1683926352" sldId="313"/>
            <ac:cxnSpMk id="9" creationId="{9771D676-D3E7-F246-9638-A528C26A64C1}"/>
          </ac:cxnSpMkLst>
        </pc:cxnChg>
        <pc:cxnChg chg="add mod">
          <ac:chgData name="White, Angela" userId="4e62ae52-a250-4246-9bd0-c8573e9e89f7" providerId="ADAL" clId="{4D8531B4-69DA-204A-A18A-D7D93F0FF5CC}" dt="2022-03-11T14:26:20.960" v="668" actId="1582"/>
          <ac:cxnSpMkLst>
            <pc:docMk/>
            <pc:sldMk cId="1683926352" sldId="313"/>
            <ac:cxnSpMk id="11" creationId="{609DFDFA-6628-3744-8146-B828AD05AC5D}"/>
          </ac:cxnSpMkLst>
        </pc:cxnChg>
        <pc:cxnChg chg="add mod">
          <ac:chgData name="White, Angela" userId="4e62ae52-a250-4246-9bd0-c8573e9e89f7" providerId="ADAL" clId="{4D8531B4-69DA-204A-A18A-D7D93F0FF5CC}" dt="2022-03-11T14:26:49.546" v="671" actId="1582"/>
          <ac:cxnSpMkLst>
            <pc:docMk/>
            <pc:sldMk cId="1683926352" sldId="313"/>
            <ac:cxnSpMk id="13" creationId="{1D96E4A1-6283-8C42-87BE-0BD58F354256}"/>
          </ac:cxnSpMkLst>
        </pc:cxnChg>
        <pc:cxnChg chg="add mod">
          <ac:chgData name="White, Angela" userId="4e62ae52-a250-4246-9bd0-c8573e9e89f7" providerId="ADAL" clId="{4D8531B4-69DA-204A-A18A-D7D93F0FF5CC}" dt="2022-03-11T14:27:11.157" v="676" actId="1582"/>
          <ac:cxnSpMkLst>
            <pc:docMk/>
            <pc:sldMk cId="1683926352" sldId="313"/>
            <ac:cxnSpMk id="16" creationId="{BEBF5998-915C-EF4F-8FBC-E7A189603D8B}"/>
          </ac:cxnSpMkLst>
        </pc:cxnChg>
        <pc:cxnChg chg="add mod">
          <ac:chgData name="White, Angela" userId="4e62ae52-a250-4246-9bd0-c8573e9e89f7" providerId="ADAL" clId="{4D8531B4-69DA-204A-A18A-D7D93F0FF5CC}" dt="2022-03-11T14:27:29.450" v="679" actId="1582"/>
          <ac:cxnSpMkLst>
            <pc:docMk/>
            <pc:sldMk cId="1683926352" sldId="313"/>
            <ac:cxnSpMk id="18" creationId="{88204A28-0DF2-7B4A-8A68-F3B6934C5D64}"/>
          </ac:cxnSpMkLst>
        </pc:cxnChg>
      </pc:sldChg>
    </pc:docChg>
  </pc:docChgLst>
  <pc:docChgLst>
    <pc:chgData name="University Library Archives" userId="b0c5a06d-6df3-43fd-a5fd-a43acfb8bb87" providerId="ADAL" clId="{095D38D6-DC0A-4461-BAB6-AB44CDAE679E}"/>
    <pc:docChg chg="custSel modSld">
      <pc:chgData name="University Library Archives" userId="b0c5a06d-6df3-43fd-a5fd-a43acfb8bb87" providerId="ADAL" clId="{095D38D6-DC0A-4461-BAB6-AB44CDAE679E}" dt="2022-03-10T18:53:05.933" v="13" actId="29295"/>
      <pc:docMkLst>
        <pc:docMk/>
      </pc:docMkLst>
      <pc:sldChg chg="addSp delSp modSp mod">
        <pc:chgData name="University Library Archives" userId="b0c5a06d-6df3-43fd-a5fd-a43acfb8bb87" providerId="ADAL" clId="{095D38D6-DC0A-4461-BAB6-AB44CDAE679E}" dt="2022-03-10T18:53:05.933" v="13" actId="29295"/>
        <pc:sldMkLst>
          <pc:docMk/>
          <pc:sldMk cId="415644282" sldId="310"/>
        </pc:sldMkLst>
        <pc:graphicFrameChg chg="add del mod">
          <ac:chgData name="University Library Archives" userId="b0c5a06d-6df3-43fd-a5fd-a43acfb8bb87" providerId="ADAL" clId="{095D38D6-DC0A-4461-BAB6-AB44CDAE679E}" dt="2022-03-10T18:51:28.559" v="1" actId="478"/>
          <ac:graphicFrameMkLst>
            <pc:docMk/>
            <pc:sldMk cId="415644282" sldId="310"/>
            <ac:graphicFrameMk id="8" creationId="{CC2767A5-A344-4639-ABDC-14565E9C61EB}"/>
          </ac:graphicFrameMkLst>
        </pc:graphicFrameChg>
        <pc:picChg chg="add mod">
          <ac:chgData name="University Library Archives" userId="b0c5a06d-6df3-43fd-a5fd-a43acfb8bb87" providerId="ADAL" clId="{095D38D6-DC0A-4461-BAB6-AB44CDAE679E}" dt="2022-03-10T18:53:05.933" v="13" actId="29295"/>
          <ac:picMkLst>
            <pc:docMk/>
            <pc:sldMk cId="415644282" sldId="310"/>
            <ac:picMk id="11" creationId="{0EFC80F9-AD58-41B5-A63F-F55B09F6A762}"/>
          </ac:picMkLst>
        </pc:picChg>
      </pc:sldChg>
    </pc:docChg>
  </pc:docChgLst>
  <pc:docChgLst>
    <pc:chgData name="Guest User" userId="S::urn:spo:anon#96ec0df11884181618f27ffdfd06ee61760955dcad1702ca122d0fef5e4766cf::" providerId="AD" clId="Web-{ACF85FB0-6CFA-4C1F-4EE3-7FB8691D143D}"/>
    <pc:docChg chg="modSld">
      <pc:chgData name="Guest User" userId="S::urn:spo:anon#96ec0df11884181618f27ffdfd06ee61760955dcad1702ca122d0fef5e4766cf::" providerId="AD" clId="Web-{ACF85FB0-6CFA-4C1F-4EE3-7FB8691D143D}" dt="2022-03-14T15:48:51.661" v="635"/>
      <pc:docMkLst>
        <pc:docMk/>
      </pc:docMkLst>
      <pc:sldChg chg="addSp delSp modSp">
        <pc:chgData name="Guest User" userId="S::urn:spo:anon#96ec0df11884181618f27ffdfd06ee61760955dcad1702ca122d0fef5e4766cf::" providerId="AD" clId="Web-{ACF85FB0-6CFA-4C1F-4EE3-7FB8691D143D}" dt="2022-03-14T15:48:51.661" v="635"/>
        <pc:sldMkLst>
          <pc:docMk/>
          <pc:sldMk cId="3553666688" sldId="310"/>
        </pc:sldMkLst>
        <pc:spChg chg="add del mod">
          <ac:chgData name="Guest User" userId="S::urn:spo:anon#96ec0df11884181618f27ffdfd06ee61760955dcad1702ca122d0fef5e4766cf::" providerId="AD" clId="Web-{ACF85FB0-6CFA-4C1F-4EE3-7FB8691D143D}" dt="2022-03-14T15:38:56.414" v="308"/>
          <ac:spMkLst>
            <pc:docMk/>
            <pc:sldMk cId="3553666688" sldId="310"/>
            <ac:spMk id="4" creationId="{548DED12-3B74-4192-82A0-147CBE0573D6}"/>
          </ac:spMkLst>
        </pc:spChg>
        <pc:spChg chg="del">
          <ac:chgData name="Guest User" userId="S::urn:spo:anon#96ec0df11884181618f27ffdfd06ee61760955dcad1702ca122d0fef5e4766cf::" providerId="AD" clId="Web-{ACF85FB0-6CFA-4C1F-4EE3-7FB8691D143D}" dt="2022-03-14T15:25:46.557" v="0"/>
          <ac:spMkLst>
            <pc:docMk/>
            <pc:sldMk cId="3553666688" sldId="310"/>
            <ac:spMk id="8" creationId="{22CB49DD-6A7E-974C-911F-0D53EEEB9708}"/>
          </ac:spMkLst>
        </pc:spChg>
        <pc:graphicFrameChg chg="add del mod ord modGraphic">
          <ac:chgData name="Guest User" userId="S::urn:spo:anon#96ec0df11884181618f27ffdfd06ee61760955dcad1702ca122d0fef5e4766cf::" providerId="AD" clId="Web-{ACF85FB0-6CFA-4C1F-4EE3-7FB8691D143D}" dt="2022-03-14T15:40:15.898" v="309"/>
          <ac:graphicFrameMkLst>
            <pc:docMk/>
            <pc:sldMk cId="3553666688" sldId="310"/>
            <ac:graphicFrameMk id="2" creationId="{DDA8E705-5BE6-4E32-B540-3FAF5E95EDDA}"/>
          </ac:graphicFrameMkLst>
        </pc:graphicFrameChg>
        <pc:graphicFrameChg chg="add del mod modGraphic">
          <ac:chgData name="Guest User" userId="S::urn:spo:anon#96ec0df11884181618f27ffdfd06ee61760955dcad1702ca122d0fef5e4766cf::" providerId="AD" clId="Web-{ACF85FB0-6CFA-4C1F-4EE3-7FB8691D143D}" dt="2022-03-14T15:48:51.661" v="635"/>
          <ac:graphicFrameMkLst>
            <pc:docMk/>
            <pc:sldMk cId="3553666688" sldId="310"/>
            <ac:graphicFrameMk id="5" creationId="{4D77AD13-D597-4821-BF57-4DF2CBC0E17A}"/>
          </ac:graphicFrameMkLst>
        </pc:graphicFrameChg>
      </pc:sldChg>
    </pc:docChg>
  </pc:docChgLst>
  <pc:docChgLst>
    <pc:chgData name="Guest User" userId="S::urn:spo:anon#96ec0df11884181618f27ffdfd06ee61760955dcad1702ca122d0fef5e4766cf::" providerId="AD" clId="Web-{BC94AC2C-04FC-E60D-D5AA-EE21A505BBF3}"/>
    <pc:docChg chg="modSld">
      <pc:chgData name="Guest User" userId="S::urn:spo:anon#96ec0df11884181618f27ffdfd06ee61760955dcad1702ca122d0fef5e4766cf::" providerId="AD" clId="Web-{BC94AC2C-04FC-E60D-D5AA-EE21A505BBF3}" dt="2022-03-14T16:38:45.646" v="638"/>
      <pc:docMkLst>
        <pc:docMk/>
      </pc:docMkLst>
      <pc:sldChg chg="modSp">
        <pc:chgData name="Guest User" userId="S::urn:spo:anon#96ec0df11884181618f27ffdfd06ee61760955dcad1702ca122d0fef5e4766cf::" providerId="AD" clId="Web-{BC94AC2C-04FC-E60D-D5AA-EE21A505BBF3}" dt="2022-03-14T16:38:45.646" v="638"/>
        <pc:sldMkLst>
          <pc:docMk/>
          <pc:sldMk cId="3553666688" sldId="310"/>
        </pc:sldMkLst>
        <pc:graphicFrameChg chg="mod modGraphic">
          <ac:chgData name="Guest User" userId="S::urn:spo:anon#96ec0df11884181618f27ffdfd06ee61760955dcad1702ca122d0fef5e4766cf::" providerId="AD" clId="Web-{BC94AC2C-04FC-E60D-D5AA-EE21A505BBF3}" dt="2022-03-14T16:38:45.646" v="638"/>
          <ac:graphicFrameMkLst>
            <pc:docMk/>
            <pc:sldMk cId="3553666688" sldId="310"/>
            <ac:graphicFrameMk id="2" creationId="{DDA8E705-5BE6-4E32-B540-3FAF5E95EDDA}"/>
          </ac:graphicFrameMkLst>
        </pc:graphicFrameChg>
        <pc:graphicFrameChg chg="mod modGraphic">
          <ac:chgData name="Guest User" userId="S::urn:spo:anon#96ec0df11884181618f27ffdfd06ee61760955dcad1702ca122d0fef5e4766cf::" providerId="AD" clId="Web-{BC94AC2C-04FC-E60D-D5AA-EE21A505BBF3}" dt="2022-03-14T15:56:28.684" v="266"/>
          <ac:graphicFrameMkLst>
            <pc:docMk/>
            <pc:sldMk cId="3553666688" sldId="310"/>
            <ac:graphicFrameMk id="5" creationId="{4D77AD13-D597-4821-BF57-4DF2CBC0E17A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3/21/22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3/21/22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3/21/22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3/21/22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3/21/22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3/21/22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3/21/22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3/21/22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3/21/22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3/21/22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rchivesspace.atlassian.net/browse/ANW-1209" TargetMode="Externa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rchivesspace.atlassian.net/secure/RapidBoard.jspa?rapidView=16" TargetMode="External"/><Relationship Id="rId2" Type="http://schemas.openxmlformats.org/officeDocument/2006/relationships/hyperlink" Target="https://archivesspace.atlassian.net/secure/RapidBoard.jspa?rapidView=15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archivesspace.atlassian.net/browse/ANW-1457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archivesspace.atlassian.net/browse/ANW-1462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archivesspace.atlassian.net/jira/your-wor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rmAutofit/>
          </a:bodyPr>
          <a:lstStyle/>
          <a:p>
            <a:r>
              <a:rPr lang="en-US" sz="6600"/>
              <a:t>Development Prioritization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Bugs And Features and Development, oh my!</a:t>
            </a:r>
          </a:p>
          <a:p>
            <a:r>
              <a:rPr lang="en-US" dirty="0" err="1"/>
              <a:t>Saron</a:t>
            </a:r>
            <a:r>
              <a:rPr lang="en-US" dirty="0"/>
              <a:t> Tran and Angela White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F1234-8244-4AED-A765-EB619D075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Dev-</a:t>
            </a:r>
            <a:r>
              <a:rPr lang="en-US" err="1"/>
              <a:t>Pri</a:t>
            </a:r>
            <a:r>
              <a:rPr lang="en-US"/>
              <a:t>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38E5F5-19E7-4812-88B2-5D98589F3F6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A cross-council team:  members of Users Advisory Council and Technical Advisory Council</a:t>
            </a:r>
          </a:p>
          <a:p>
            <a:r>
              <a:rPr lang="en-US"/>
              <a:t>Evaluate JIRA tickets submitted by the community for bug fixes and new features</a:t>
            </a:r>
          </a:p>
          <a:p>
            <a:r>
              <a:rPr lang="en-US"/>
              <a:t>Meet monthly from Sept-June-</a:t>
            </a:r>
            <a:r>
              <a:rPr lang="en-US" err="1"/>
              <a:t>ish</a:t>
            </a:r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E38D81B-808D-4F8C-9B72-AE414486C7A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0" y="2120900"/>
            <a:ext cx="4638675" cy="117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30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What Makes a Good Ticket?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E7D4B9-946A-FC41-AC88-DA133FF393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Bug Tickets	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CF28F5-B556-EA40-BEAF-7AE7AC864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Feature Tickets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3681AB-CAE7-D345-B777-3299EA69D6B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/>
              <a:t>Clear explanation of what you want and why you want it</a:t>
            </a:r>
          </a:p>
          <a:p>
            <a:r>
              <a:rPr lang="en-US"/>
              <a:t>Specifications for mappings, scenarios that account for edge cases</a:t>
            </a:r>
          </a:p>
          <a:p>
            <a:pPr lvl="1"/>
            <a:r>
              <a:rPr lang="en-US"/>
              <a:t>Not everyone uses </a:t>
            </a:r>
            <a:r>
              <a:rPr lang="en-US" err="1"/>
              <a:t>ASpace</a:t>
            </a:r>
            <a:r>
              <a:rPr lang="en-US"/>
              <a:t> the way you do—does it work for other use cases?</a:t>
            </a:r>
          </a:p>
          <a:p>
            <a:pPr lvl="1"/>
            <a:r>
              <a:rPr lang="en-US">
                <a:hlinkClick r:id="rId3"/>
              </a:rPr>
              <a:t>ANW-1209</a:t>
            </a:r>
            <a:r>
              <a:rPr lang="en-US"/>
              <a:t>, submitted by Cory </a:t>
            </a:r>
            <a:r>
              <a:rPr lang="en-US" err="1"/>
              <a:t>Nimer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DCA92FC-5E82-824C-9FF9-AD706056F0F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Clear description of what the issue is, when and where it happens</a:t>
            </a:r>
          </a:p>
          <a:p>
            <a:r>
              <a:rPr lang="en-US"/>
              <a:t>Screenshots or videos are especially helpful</a:t>
            </a:r>
          </a:p>
          <a:p>
            <a:r>
              <a:rPr lang="en-US"/>
              <a:t>Examples of error messages or problematic exports</a:t>
            </a:r>
          </a:p>
        </p:txBody>
      </p:sp>
    </p:spTree>
    <p:extLst>
      <p:ext uri="{BB962C8B-B14F-4D97-AF65-F5344CB8AC3E}">
        <p14:creationId xmlns:p14="http://schemas.microsoft.com/office/powerpoint/2010/main" val="265522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12C632C-FCC4-8543-A616-CCE1D6661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Selecting Tickets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DA8E705-5BE6-4E32-B540-3FAF5E95ED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5340823"/>
              </p:ext>
            </p:extLst>
          </p:nvPr>
        </p:nvGraphicFramePr>
        <p:xfrm>
          <a:off x="1096963" y="2108200"/>
          <a:ext cx="10058400" cy="2661312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2122743519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1658545093"/>
                    </a:ext>
                  </a:extLst>
                </a:gridCol>
              </a:tblGrid>
              <a:tr h="64826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400" dirty="0">
                          <a:hlinkClick r:id="rId2"/>
                        </a:rPr>
                        <a:t>Bugs Report</a:t>
                      </a:r>
                      <a:endParaRPr lang="en-US" sz="2400" dirty="0"/>
                    </a:p>
                  </a:txBody>
                  <a:tcPr>
                    <a:lnR w="12700">
                      <a:solidFill>
                        <a:schemeClr val="tx1"/>
                      </a:solidFill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hlinkClick r:id="rId3"/>
                        </a:rPr>
                        <a:t>Features Report</a:t>
                      </a:r>
                      <a:endParaRPr lang="en-US" sz="2400" dirty="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369243"/>
                  </a:ext>
                </a:extLst>
              </a:tr>
              <a:tr h="2013044">
                <a:tc>
                  <a:txBody>
                    <a:bodyPr/>
                    <a:lstStyle/>
                    <a:p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2000" dirty="0"/>
                        <a:t>We have been looking at these before features</a:t>
                      </a:r>
                    </a:p>
                    <a:p>
                      <a:pPr lvl="0">
                        <a:buNone/>
                      </a:pPr>
                      <a:endParaRPr lang="en-US" sz="2000"/>
                    </a:p>
                    <a:p>
                      <a:pPr lvl="0">
                        <a:buNone/>
                      </a:pPr>
                      <a:r>
                        <a:rPr lang="en-US" sz="2000" dirty="0"/>
                        <a:t>We thought bugs should be worked on before </a:t>
                      </a:r>
                      <a:r>
                        <a:rPr lang="en-US" sz="2000"/>
                        <a:t>features generally speaking</a:t>
                      </a:r>
                    </a:p>
                    <a:p>
                      <a:pPr lvl="0">
                        <a:buNone/>
                      </a:pPr>
                      <a:endParaRPr lang="en-US" sz="2000" dirty="0"/>
                    </a:p>
                  </a:txBody>
                  <a:tcPr>
                    <a:lnR w="12700">
                      <a:solidFill>
                        <a:schemeClr val="tx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2000" dirty="0"/>
                        <a:t>We have been looking at these after bugs</a:t>
                      </a:r>
                      <a:endParaRPr lang="en-US" dirty="0"/>
                    </a:p>
                    <a:p>
                      <a:pPr lvl="0">
                        <a:buNone/>
                      </a:pPr>
                      <a:endParaRPr lang="en-US" sz="2000"/>
                    </a:p>
                    <a:p>
                      <a:pPr lvl="0">
                        <a:buNone/>
                      </a:pPr>
                      <a:r>
                        <a:rPr lang="en-US" sz="2000" dirty="0"/>
                        <a:t>But there are features that should be worked on before bugs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36945349"/>
                  </a:ext>
                </a:extLst>
              </a:tr>
            </a:tbl>
          </a:graphicData>
        </a:graphic>
      </p:graphicFrame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4D77AD13-D597-4821-BF57-4DF2CBC0E1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9214593"/>
              </p:ext>
            </p:extLst>
          </p:nvPr>
        </p:nvGraphicFramePr>
        <p:xfrm>
          <a:off x="1097507" y="4771029"/>
          <a:ext cx="10065223" cy="1637731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0065223">
                  <a:extLst>
                    <a:ext uri="{9D8B030D-6E8A-4147-A177-3AD203B41FA5}">
                      <a16:colId xmlns:a16="http://schemas.microsoft.com/office/drawing/2014/main" val="1658545093"/>
                    </a:ext>
                  </a:extLst>
                </a:gridCol>
              </a:tblGrid>
              <a:tr h="163773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2000" b="0">
                        <a:solidFill>
                          <a:schemeClr val="tx1"/>
                        </a:solidFill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</a:rPr>
                        <a:t>We try to assign tickets that people would be familiar with</a:t>
                      </a:r>
                    </a:p>
                    <a:p>
                      <a:pPr lvl="0" algn="ctr">
                        <a:buNone/>
                      </a:pPr>
                      <a:endParaRPr lang="en-US" sz="2000" b="0">
                        <a:solidFill>
                          <a:schemeClr val="tx1"/>
                        </a:solidFill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</a:rPr>
                        <a:t>We have been trying to work from oldest to newest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0865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3666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30899-8FC9-BC4E-B525-546232BC7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An Example:  </a:t>
            </a:r>
            <a:r>
              <a:rPr lang="en-US">
                <a:hlinkClick r:id="rId2"/>
              </a:rPr>
              <a:t>ANW-1457</a:t>
            </a:r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B131CD-3BBE-9F49-94A2-D1EFF33209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97280" y="2156838"/>
            <a:ext cx="7349161" cy="3760788"/>
          </a:xfrm>
        </p:spPr>
      </p:pic>
    </p:spTree>
    <p:extLst>
      <p:ext uri="{BB962C8B-B14F-4D97-AF65-F5344CB8AC3E}">
        <p14:creationId xmlns:p14="http://schemas.microsoft.com/office/powerpoint/2010/main" val="4030434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9E08A-DF87-5442-8D60-C98364951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Let’s do one Together!  </a:t>
            </a:r>
            <a:r>
              <a:rPr lang="en-US">
                <a:hlinkClick r:id="rId2"/>
              </a:rPr>
              <a:t>ANW-1462</a:t>
            </a:r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5281A0-9D8F-CD49-B62D-3915489C4B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19263" y="2496344"/>
            <a:ext cx="8813800" cy="2984500"/>
          </a:xfrm>
        </p:spPr>
      </p:pic>
    </p:spTree>
    <p:extLst>
      <p:ext uri="{BB962C8B-B14F-4D97-AF65-F5344CB8AC3E}">
        <p14:creationId xmlns:p14="http://schemas.microsoft.com/office/powerpoint/2010/main" val="1617688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B762C-EDE3-914F-9D66-EAEE0021E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Submit a Ticket</a:t>
            </a:r>
            <a:r>
              <a:rPr lang="en-US"/>
              <a:t>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E58070-BAA7-CA43-A6D9-B1BC5880A2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97280" y="2166566"/>
            <a:ext cx="8239283" cy="3760788"/>
          </a:xfrm>
        </p:spPr>
      </p:pic>
      <p:sp>
        <p:nvSpPr>
          <p:cNvPr id="7" name="Donut 6">
            <a:extLst>
              <a:ext uri="{FF2B5EF4-FFF2-40B4-BE49-F238E27FC236}">
                <a16:creationId xmlns:a16="http://schemas.microsoft.com/office/drawing/2014/main" id="{BDE88B3E-5154-A449-AFE2-A93A295ADBA1}"/>
              </a:ext>
            </a:extLst>
          </p:cNvPr>
          <p:cNvSpPr/>
          <p:nvPr/>
        </p:nvSpPr>
        <p:spPr>
          <a:xfrm>
            <a:off x="7431932" y="1935804"/>
            <a:ext cx="1400783" cy="914400"/>
          </a:xfrm>
          <a:prstGeom prst="donut">
            <a:avLst>
              <a:gd name="adj" fmla="val 584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09DFDFA-6628-3744-8146-B828AD05AC5D}"/>
              </a:ext>
            </a:extLst>
          </p:cNvPr>
          <p:cNvCxnSpPr/>
          <p:nvPr/>
        </p:nvCxnSpPr>
        <p:spPr>
          <a:xfrm flipH="1">
            <a:off x="8832715" y="476655"/>
            <a:ext cx="2130357" cy="14591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D96E4A1-6283-8C42-87BE-0BD58F354256}"/>
              </a:ext>
            </a:extLst>
          </p:cNvPr>
          <p:cNvCxnSpPr/>
          <p:nvPr/>
        </p:nvCxnSpPr>
        <p:spPr>
          <a:xfrm>
            <a:off x="8132323" y="155643"/>
            <a:ext cx="0" cy="15817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EBF5998-915C-EF4F-8FBC-E7A189603D8B}"/>
              </a:ext>
            </a:extLst>
          </p:cNvPr>
          <p:cNvCxnSpPr/>
          <p:nvPr/>
        </p:nvCxnSpPr>
        <p:spPr>
          <a:xfrm>
            <a:off x="6096000" y="865762"/>
            <a:ext cx="1501302" cy="99222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8204A28-0DF2-7B4A-8A68-F3B6934C5D64}"/>
              </a:ext>
            </a:extLst>
          </p:cNvPr>
          <p:cNvCxnSpPr/>
          <p:nvPr/>
        </p:nvCxnSpPr>
        <p:spPr>
          <a:xfrm flipH="1" flipV="1">
            <a:off x="8893351" y="2616740"/>
            <a:ext cx="2069721" cy="10408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92635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2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3CD65D-61A5-43C9-A837-6EC73C7DA8AB}">
  <ds:schemaRefs>
    <ds:schemaRef ds:uri="http://purl.org/dc/dcmitype/"/>
    <ds:schemaRef ds:uri="71af3243-3dd4-4a8d-8c0d-dd76da1f02a5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www.w3.org/XML/1998/namespace"/>
    <ds:schemaRef ds:uri="http://purl.org/dc/terms/"/>
    <ds:schemaRef ds:uri="16c05727-aa75-4e4a-9b5f-8a80a1165891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377351-63A1-4C2E-8C9A-66CDD70F16AC}">
  <ds:schemaRefs>
    <ds:schemaRef ds:uri="16c05727-aa75-4e4a-9b5f-8a80a1165891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{7E236457-D398-417E-8EFF-AA4C47394A6B}tf11437505_win32</Template>
  <TotalTime>57</TotalTime>
  <Words>210</Words>
  <Application>Microsoft Macintosh PowerPoint</Application>
  <PresentationFormat>Widescreen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Georgia Pro Cond Light</vt:lpstr>
      <vt:lpstr>Speak Pro</vt:lpstr>
      <vt:lpstr>RetrospectVTI</vt:lpstr>
      <vt:lpstr>Development Prioritization</vt:lpstr>
      <vt:lpstr>What is Dev-Pri?</vt:lpstr>
      <vt:lpstr>What Makes a Good Ticket?</vt:lpstr>
      <vt:lpstr>Selecting Tickets</vt:lpstr>
      <vt:lpstr>An Example:  ANW-1457</vt:lpstr>
      <vt:lpstr>Let’s do one Together!  ANW-1462</vt:lpstr>
      <vt:lpstr>Submit a Ticket!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Prioritization</dc:title>
  <dc:creator>White, Angela</dc:creator>
  <cp:lastModifiedBy>White, Angela</cp:lastModifiedBy>
  <cp:revision>32</cp:revision>
  <dcterms:created xsi:type="dcterms:W3CDTF">2022-03-08T18:03:23Z</dcterms:created>
  <dcterms:modified xsi:type="dcterms:W3CDTF">2022-03-21T14:30:30Z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