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8" r:id="rId3"/>
    <p:sldId id="259" r:id="rId4"/>
    <p:sldId id="263" r:id="rId5"/>
    <p:sldId id="265" r:id="rId6"/>
    <p:sldId id="264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89EF2-E074-41B4-B574-3CA924F2DC74}" type="datetimeFigureOut">
              <a:rPr lang="en-US" smtClean="0"/>
              <a:t>7/25/17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02209-B7BA-486D-8254-3AC079C65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1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02209-B7BA-486D-8254-3AC079C65B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16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EDB1C-8CA4-4BB6-AA1E-0D357E3E404E}" type="datetime1">
              <a:rPr lang="en-US" smtClean="0"/>
              <a:t>7/25/17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880D62-42E4-438B-96B8-F70AF2C933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5009-7D60-4E91-ADEE-81B3E24E99D0}" type="datetime1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0D62-42E4-438B-96B8-F70AF2C933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9D04-39C4-476A-8CBA-B91979051D39}" type="datetime1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0D62-42E4-438B-96B8-F70AF2C933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D3E1-B912-4563-B7CB-78F3277C4DC6}" type="datetime1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0D62-42E4-438B-96B8-F70AF2C933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98BA-BF79-417E-9C88-2FF40990FB0C}" type="datetime1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0D62-42E4-438B-96B8-F70AF2C933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53B4-F962-4B6C-B40A-B2444CA1CD0F}" type="datetime1">
              <a:rPr lang="en-US" smtClean="0"/>
              <a:t>7/25/17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0D62-42E4-438B-96B8-F70AF2C933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55F3-0638-4B75-A5A0-E4326183A06D}" type="datetime1">
              <a:rPr lang="en-US" smtClean="0"/>
              <a:t>7/25/17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0D62-42E4-438B-96B8-F70AF2C933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28A5-BB24-4AED-8ADB-EDA94C6970C3}" type="datetime1">
              <a:rPr lang="en-US" smtClean="0"/>
              <a:t>7/25/17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0D62-42E4-438B-96B8-F70AF2C933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0547-792A-4119-B205-E0C7D90B4976}" type="datetime1">
              <a:rPr lang="en-US" smtClean="0"/>
              <a:t>7/25/17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0D62-42E4-438B-96B8-F70AF2C933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1D6A-D846-4C3D-9A2B-F1BDA31E2089}" type="datetime1">
              <a:rPr lang="en-US" smtClean="0"/>
              <a:t>7/25/17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0D62-42E4-438B-96B8-F70AF2C933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8631F-FE5F-458F-8966-7678C9BA4875}" type="datetime1">
              <a:rPr lang="en-US" smtClean="0"/>
              <a:t>7/25/17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0D62-42E4-438B-96B8-F70AF2C933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906A0815-4CDF-4C8C-8268-BEBCD13EE421}" type="datetime1">
              <a:rPr lang="en-US" smtClean="0"/>
              <a:t>7/25/17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6880D62-42E4-438B-96B8-F70AF2C9332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Easy Custom Reports for </a:t>
            </a:r>
            <a:r>
              <a:rPr lang="en-US" dirty="0" err="1" smtClean="0"/>
              <a:t>ArchivesSpace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 25, 2017</a:t>
            </a:r>
            <a:endParaRPr lang="en-US" dirty="0"/>
          </a:p>
        </p:txBody>
      </p:sp>
      <p:pic>
        <p:nvPicPr>
          <p:cNvPr id="9" name="Picture 2" descr="C:\Users\aa9\Desktop\pul-logo-tall-sm-bl-orange_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325535"/>
            <a:ext cx="1943100" cy="511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705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Reporting function not yet fully functional in </a:t>
            </a:r>
            <a:r>
              <a:rPr lang="en-US" sz="3200" dirty="0" err="1" smtClean="0"/>
              <a:t>ArchivesSpace</a:t>
            </a:r>
            <a:endParaRPr lang="en-US" sz="3200" dirty="0" smtClean="0"/>
          </a:p>
          <a:p>
            <a:r>
              <a:rPr lang="en-US" sz="3200" dirty="0" smtClean="0"/>
              <a:t>Jasper reports a steep learning curve</a:t>
            </a:r>
          </a:p>
          <a:p>
            <a:r>
              <a:rPr lang="en-US" sz="3200" dirty="0" smtClean="0"/>
              <a:t>Needed data that was not available through standard reports</a:t>
            </a:r>
          </a:p>
          <a:p>
            <a:endParaRPr lang="en-US" dirty="0"/>
          </a:p>
        </p:txBody>
      </p:sp>
      <p:pic>
        <p:nvPicPr>
          <p:cNvPr id="4" name="Picture 2" descr="C:\Users\aa9\Desktop\pul-logo-tall-sm-bl-orange_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325535"/>
            <a:ext cx="1943100" cy="511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823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Read the documentation</a:t>
            </a:r>
          </a:p>
          <a:p>
            <a:r>
              <a:rPr lang="en-US" sz="3200" dirty="0" smtClean="0"/>
              <a:t>Fail a lot</a:t>
            </a:r>
          </a:p>
          <a:p>
            <a:r>
              <a:rPr lang="en-US" sz="3200" dirty="0" smtClean="0"/>
              <a:t>Throw your hands up and ask your Systems Department for help</a:t>
            </a:r>
          </a:p>
          <a:p>
            <a:r>
              <a:rPr lang="en-US" sz="3200" dirty="0" smtClean="0"/>
              <a:t>Set up a Putty connection to connect to a read only version of the database</a:t>
            </a:r>
            <a:endParaRPr lang="en-US" sz="3200" dirty="0"/>
          </a:p>
        </p:txBody>
      </p:sp>
      <p:pic>
        <p:nvPicPr>
          <p:cNvPr id="4" name="Picture 2" descr="C:\Users\aa9\Desktop\pul-logo-tall-sm-bl-orange_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325535"/>
            <a:ext cx="1943100" cy="511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069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in Excel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95600"/>
            <a:ext cx="4068824" cy="3276600"/>
          </a:xfrm>
          <a:ln w="19050">
            <a:solidFill>
              <a:schemeClr val="tx2"/>
            </a:solidFill>
          </a:ln>
        </p:spPr>
      </p:pic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538" y="2895600"/>
            <a:ext cx="4081462" cy="3276599"/>
          </a:xfrm>
          <a:ln w="19050">
            <a:solidFill>
              <a:schemeClr val="tx2"/>
            </a:solidFill>
          </a:ln>
        </p:spPr>
      </p:pic>
      <p:pic>
        <p:nvPicPr>
          <p:cNvPr id="7" name="Picture 2" descr="C:\Users\aa9\Desktop\pul-logo-tall-sm-bl-orange_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325535"/>
            <a:ext cx="1943100" cy="511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393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Queries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743199"/>
            <a:ext cx="3946525" cy="3582335"/>
          </a:xfrm>
          <a:ln w="19050">
            <a:solidFill>
              <a:schemeClr val="tx2"/>
            </a:solidFill>
          </a:ln>
        </p:spPr>
      </p:pic>
      <p:pic>
        <p:nvPicPr>
          <p:cNvPr id="4" name="Picture 2" descr="C:\Users\aa9\Desktop\pul-logo-tall-sm-bl-orange_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325535"/>
            <a:ext cx="1943100" cy="511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a9\Desktop\select field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43200"/>
            <a:ext cx="3946525" cy="3582335"/>
          </a:xfrm>
          <a:prstGeom prst="rect">
            <a:avLst/>
          </a:prstGeom>
          <a:noFill/>
          <a:ln w="19050"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973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Results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743200"/>
            <a:ext cx="5966325" cy="3505200"/>
          </a:xfrm>
          <a:ln w="19050">
            <a:solidFill>
              <a:schemeClr val="tx2"/>
            </a:solidFill>
          </a:ln>
        </p:spPr>
      </p:pic>
      <p:pic>
        <p:nvPicPr>
          <p:cNvPr id="4" name="Picture 2" descr="C:\Users\aa9\Desktop\pul-logo-tall-sm-bl-orange_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325535"/>
            <a:ext cx="1943100" cy="511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973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You’ll need to know a little bit of SQL</a:t>
            </a:r>
          </a:p>
          <a:p>
            <a:r>
              <a:rPr lang="en-US" sz="3200" dirty="0" smtClean="0"/>
              <a:t>You’ll need to figure out what the codes for various fields are in </a:t>
            </a:r>
            <a:r>
              <a:rPr lang="en-US" sz="3200" dirty="0" err="1" smtClean="0"/>
              <a:t>ArchivesSpace</a:t>
            </a:r>
            <a:r>
              <a:rPr lang="en-US" sz="3200" dirty="0" smtClean="0"/>
              <a:t> to limit results to only those that meet certain conditions</a:t>
            </a:r>
          </a:p>
          <a:p>
            <a:r>
              <a:rPr lang="en-US" sz="3200" dirty="0" smtClean="0"/>
              <a:t>For more complex queries the Microsoft Query editor is helpful</a:t>
            </a:r>
          </a:p>
          <a:p>
            <a:r>
              <a:rPr lang="en-US" sz="3200" dirty="0"/>
              <a:t>You’ll probably have to ask for help at some point</a:t>
            </a:r>
          </a:p>
          <a:p>
            <a:endParaRPr lang="en-US" dirty="0"/>
          </a:p>
        </p:txBody>
      </p:sp>
      <p:pic>
        <p:nvPicPr>
          <p:cNvPr id="4" name="Picture 2" descr="C:\Users\aa9\Desktop\pul-logo-tall-sm-bl-orange_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325535"/>
            <a:ext cx="1943100" cy="511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6783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682</TotalTime>
  <Words>130</Words>
  <Application>Microsoft Macintosh PowerPoint</Application>
  <PresentationFormat>On-screen Show (4:3)</PresentationFormat>
  <Paragraphs>20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Perspective</vt:lpstr>
      <vt:lpstr>Easy Custom Reports for ArchivesSpace</vt:lpstr>
      <vt:lpstr>Why?</vt:lpstr>
      <vt:lpstr>How</vt:lpstr>
      <vt:lpstr>Connecting in Excel</vt:lpstr>
      <vt:lpstr>Setting Up Queries</vt:lpstr>
      <vt:lpstr>Getting Results</vt:lpstr>
      <vt:lpstr>Tips </vt:lpstr>
    </vt:vector>
  </TitlesOfParts>
  <Company>Princeton University Library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 Custom Reports</dc:title>
  <dc:creator>Alexis Antracoli</dc:creator>
  <cp:lastModifiedBy>Alexis Antracoli</cp:lastModifiedBy>
  <cp:revision>9</cp:revision>
  <dcterms:created xsi:type="dcterms:W3CDTF">2017-07-13T13:15:25Z</dcterms:created>
  <dcterms:modified xsi:type="dcterms:W3CDTF">2017-07-25T04:49:25Z</dcterms:modified>
</cp:coreProperties>
</file>