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8"/>
  </p:notesMasterIdLst>
  <p:sldIdLst>
    <p:sldId id="256" r:id="rId2"/>
    <p:sldId id="258" r:id="rId3"/>
    <p:sldId id="259" r:id="rId4"/>
    <p:sldId id="267" r:id="rId5"/>
    <p:sldId id="261" r:id="rId6"/>
    <p:sldId id="27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2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977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July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July 21,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July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July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0" y="635470"/>
            <a:ext cx="8875499" cy="57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/>
              <a:t> processing workflows</a:t>
            </a:r>
            <a:endParaRPr lang="en" sz="2400" dirty="0"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04946" y="3554613"/>
            <a:ext cx="7772400" cy="14508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lang="en-US" sz="1400" dirty="0" smtClean="0"/>
          </a:p>
          <a:p>
            <a:pPr lvl="0" algn="l" rtl="0">
              <a:spcBef>
                <a:spcPts val="0"/>
              </a:spcBef>
              <a:buNone/>
            </a:pPr>
            <a:r>
              <a:rPr lang="en" sz="1400" dirty="0" smtClean="0"/>
              <a:t>Lisa </a:t>
            </a:r>
            <a:r>
              <a:rPr lang="en" sz="1400" dirty="0"/>
              <a:t>Calahan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 sz="1400" dirty="0"/>
              <a:t>Head of Archival </a:t>
            </a:r>
            <a:r>
              <a:rPr lang="en" sz="1400" dirty="0" smtClean="0"/>
              <a:t>Processing</a:t>
            </a:r>
            <a:endParaRPr lang="en-US" sz="1400" dirty="0" smtClean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" sz="1400" dirty="0" smtClean="0"/>
              <a:t>University of </a:t>
            </a:r>
            <a:r>
              <a:rPr lang="en" sz="1400" dirty="0"/>
              <a:t>Minnesota </a:t>
            </a:r>
            <a:r>
              <a:rPr lang="en" sz="1400" dirty="0" smtClean="0"/>
              <a:t>Libraries</a:t>
            </a:r>
            <a:endParaRPr lang="en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0" y="190524"/>
            <a:ext cx="9074699" cy="122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tx1"/>
                </a:solidFill>
              </a:rPr>
              <a:t>Distinct Collecting Entities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chemeClr val="tx1"/>
                </a:solidFill>
              </a:rPr>
              <a:t>1960s-2000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66" y="1701702"/>
            <a:ext cx="4146344" cy="3109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6962" y="4791745"/>
            <a:ext cx="5634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/>
              <a:t>Nicholas from Pennsylvania, USA - Silage, CC BY 2.0, https://</a:t>
            </a:r>
            <a:r>
              <a:rPr lang="en-US" sz="800" dirty="0" err="1"/>
              <a:t>commons.wikimedia.org</a:t>
            </a:r>
            <a:r>
              <a:rPr lang="en-US" sz="800" dirty="0"/>
              <a:t>/w/</a:t>
            </a:r>
            <a:r>
              <a:rPr lang="en-US" sz="800" dirty="0" err="1"/>
              <a:t>index.php?curid</a:t>
            </a:r>
            <a:r>
              <a:rPr lang="en-US" sz="800" dirty="0"/>
              <a:t>=11067985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0" y="190525"/>
            <a:ext cx="9074699" cy="1361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tx2"/>
                </a:solidFill>
              </a:rPr>
              <a:t>Elmer L. Andersen Library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tx2"/>
                </a:solidFill>
              </a:rPr>
              <a:t>2000-Present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85" y="1552285"/>
            <a:ext cx="6017837" cy="3218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8985" y="4764593"/>
            <a:ext cx="4737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By Leaflet - Own work, CC BY-SA 3.0, https://</a:t>
            </a:r>
            <a:r>
              <a:rPr lang="en-US" sz="800" dirty="0" err="1"/>
              <a:t>commons.wikimedia.org</a:t>
            </a:r>
            <a:r>
              <a:rPr lang="en-US" sz="800" dirty="0"/>
              <a:t>/w/</a:t>
            </a:r>
            <a:r>
              <a:rPr lang="en-US" sz="800" dirty="0" err="1"/>
              <a:t>index.php?curid</a:t>
            </a:r>
            <a:r>
              <a:rPr lang="en-US" sz="800" dirty="0"/>
              <a:t>=11770851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tumblr_mposgyzArC1s5lf2ro1_500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750" y="1372904"/>
            <a:ext cx="4647838" cy="298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39150" y="1644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/>
              <a:t>Hand coding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642" y="4357845"/>
            <a:ext cx="48910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Das Die-Welt-</a:t>
            </a:r>
            <a:r>
              <a:rPr lang="en-US" sz="800" dirty="0" err="1"/>
              <a:t>hasst</a:t>
            </a:r>
            <a:r>
              <a:rPr lang="en-US" sz="800" dirty="0"/>
              <a:t>-</a:t>
            </a:r>
            <a:r>
              <a:rPr lang="en-US" sz="800" dirty="0" err="1"/>
              <a:t>mich-Gejammer</a:t>
            </a:r>
            <a:r>
              <a:rPr lang="en-US" sz="800" dirty="0"/>
              <a:t>. gif: </a:t>
            </a:r>
            <a:r>
              <a:rPr lang="en-US" sz="800" dirty="0" err="1"/>
              <a:t>giphy</a:t>
            </a:r>
            <a:r>
              <a:rPr lang="en-US" sz="800" dirty="0"/>
              <a:t>. https://</a:t>
            </a:r>
            <a:r>
              <a:rPr lang="en-US" sz="800" dirty="0" err="1"/>
              <a:t>media.giphy.com</a:t>
            </a:r>
            <a:r>
              <a:rPr lang="en-US" sz="800" dirty="0"/>
              <a:t>/media/jAe22Ec5iICCk/</a:t>
            </a:r>
            <a:r>
              <a:rPr lang="en-US" sz="800" dirty="0" err="1"/>
              <a:t>giphy.gif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583463"/>
            <a:ext cx="7772400" cy="78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/>
              <a:t> Changing Landscape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1682739"/>
            <a:ext cx="7772400" cy="320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algn="ctr" rtl="0">
              <a:spcBef>
                <a:spcPts val="0"/>
              </a:spcBef>
            </a:pPr>
            <a:r>
              <a:rPr lang="en-US" dirty="0" smtClean="0"/>
              <a:t>Before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pPr marL="228600" lvl="0" algn="ctr" rtl="0">
              <a:spcBef>
                <a:spcPts val="0"/>
              </a:spcBef>
            </a:pPr>
            <a:endParaRPr lang="en-US" dirty="0"/>
          </a:p>
          <a:p>
            <a:pPr marL="228600" lvl="0" algn="ctr" rtl="0">
              <a:spcBef>
                <a:spcPts val="0"/>
              </a:spcBef>
            </a:pPr>
            <a:endParaRPr lang="en" dirty="0"/>
          </a:p>
        </p:txBody>
      </p:sp>
      <p:pic>
        <p:nvPicPr>
          <p:cNvPr id="2" name="Picture 1" descr="giphy (1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5" y="2155938"/>
            <a:ext cx="5080000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7615" y="4886264"/>
            <a:ext cx="3877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unattributed. </a:t>
            </a:r>
            <a:r>
              <a:rPr lang="en-US" sz="800" dirty="0"/>
              <a:t>gif: </a:t>
            </a:r>
            <a:r>
              <a:rPr lang="en-US" sz="800" dirty="0" err="1"/>
              <a:t>giphy</a:t>
            </a:r>
            <a:r>
              <a:rPr lang="en-US" sz="800" dirty="0"/>
              <a:t>. https://</a:t>
            </a:r>
            <a:r>
              <a:rPr lang="en-US" sz="800" dirty="0" err="1"/>
              <a:t>media.giphy.com</a:t>
            </a:r>
            <a:r>
              <a:rPr lang="en-US" sz="800" dirty="0"/>
              <a:t>/media/8hvb1Ok0hJ2OQ/</a:t>
            </a:r>
            <a:r>
              <a:rPr lang="en-US" sz="800" dirty="0" err="1"/>
              <a:t>giphy.gif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658172"/>
            <a:ext cx="7772400" cy="78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/>
              <a:t> Changing Landscape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1682739"/>
            <a:ext cx="7772400" cy="320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algn="ctr" rtl="0">
              <a:spcBef>
                <a:spcPts val="0"/>
              </a:spcBef>
            </a:pPr>
            <a:r>
              <a:rPr lang="en-US" dirty="0" smtClean="0"/>
              <a:t>AFTER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pPr marL="228600" lvl="0" algn="ctr" rtl="0">
              <a:spcBef>
                <a:spcPts val="0"/>
              </a:spcBef>
            </a:pPr>
            <a:endParaRPr lang="en-US" dirty="0"/>
          </a:p>
          <a:p>
            <a:pPr marL="228600" lvl="0" algn="ctr" rtl="0">
              <a:spcBef>
                <a:spcPts val="0"/>
              </a:spcBef>
            </a:pPr>
            <a:endParaRPr lang="en" dirty="0"/>
          </a:p>
        </p:txBody>
      </p:sp>
      <p:pic>
        <p:nvPicPr>
          <p:cNvPr id="3" name="Picture 2" descr="giphy (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49" y="2133589"/>
            <a:ext cx="4108730" cy="2752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718" y="48267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Untitled. http</a:t>
            </a:r>
            <a:r>
              <a:rPr lang="en-US" sz="800" dirty="0"/>
              <a:t>://68.media.tumblr.com/35d4ef4447e0112f776b629bffd99188/tumblr_mk4gf8zvyC1s567uwo1_500.gif</a:t>
            </a:r>
          </a:p>
        </p:txBody>
      </p:sp>
    </p:spTree>
    <p:extLst>
      <p:ext uri="{BB962C8B-B14F-4D97-AF65-F5344CB8AC3E}">
        <p14:creationId xmlns:p14="http://schemas.microsoft.com/office/powerpoint/2010/main" val="303467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5">
      <a:dk1>
        <a:srgbClr val="9D121F"/>
      </a:dk1>
      <a:lt1>
        <a:sysClr val="window" lastClr="FFFFFF"/>
      </a:lt1>
      <a:dk2>
        <a:srgbClr val="EEB325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346</TotalTime>
  <Words>145</Words>
  <Application>Microsoft Macintosh PowerPoint</Application>
  <PresentationFormat>On-screen Show (16:9)</PresentationFormat>
  <Paragraphs>19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Essential</vt:lpstr>
      <vt:lpstr> processing workflows</vt:lpstr>
      <vt:lpstr>PowerPoint Presentation</vt:lpstr>
      <vt:lpstr>PowerPoint Presentation</vt:lpstr>
      <vt:lpstr>Hand coding =</vt:lpstr>
      <vt:lpstr> Changing Landscape</vt:lpstr>
      <vt:lpstr> Changing Landscape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Engagement:   Announcing the Marriage between ArchivesSpace and the University of MN</dc:title>
  <cp:lastModifiedBy>Lisa</cp:lastModifiedBy>
  <cp:revision>12</cp:revision>
  <dcterms:modified xsi:type="dcterms:W3CDTF">2017-07-21T21:43:11Z</dcterms:modified>
</cp:coreProperties>
</file>