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4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95103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Introduction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The Bentley has been successfully using ASpace for creating finding aids for almost a year, moving onto accessioning these past few months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We have a number of archivists and students creating and editing collections within ASpace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We need accessions in ASpace so we can eventually use it for collections management/tracking locations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We also wanted to perform our accessioning process to archivesspace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DIFFICULTIES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Accessioning was done by more people, beyond the curation staff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We wanted to take their ideas into account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Implementation team was all curation staff, wanted to extend beyond this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Our old FileMaker database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This is how we would create accession records before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All the classics are there: donor, description, restrictions 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Worked well for us, outside of a few quirks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We began by interviewing staff members outside of our ASpace team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Curation staff: People who used Accession records for background when processing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Field Archivists/Records Managers: Bringing in material to the Bentley and accessioning them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Development: Reporting donor (and donation) information to the University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Focused on needs of the users, rather than replicating fields from old FileMaker database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We didn’t have existing accessioning documentation so that we could start new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Figure out what information they needed to include, rather than to fit them into an existing field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Used those interviews to create “User Stories”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Typically used by developers to think about what the end user might need to use, our case: the accessioning archivist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These are used for JIRA issues in the ArchivesSpace development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As a ______, I need to </a:t>
            </a:r>
            <a:r>
              <a:rPr lang="en">
                <a:solidFill>
                  <a:schemeClr val="dk1"/>
                </a:solidFill>
              </a:rPr>
              <a:t>______, so that I can ______.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We have a blog post on it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Categorized these needs into sections. Each dealt with a different step in accessioning process or accessions in general (see spreadsheet above)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Donors/Contact info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Extent</a:t>
            </a:r>
          </a:p>
          <a:p>
            <a:pPr marL="914400" lvl="1" indent="-2286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Reports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Created a big spreadsheet with user stories, potential ASpace fields to use, and then the sections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New view of our accessions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More fields than in our past accessions database</a:t>
            </a:r>
          </a:p>
          <a:p>
            <a:pPr marL="914400" lvl="1" indent="-228600">
              <a:spcBef>
                <a:spcPts val="0"/>
              </a:spcBef>
              <a:buChar char="-"/>
            </a:pPr>
            <a:r>
              <a:rPr lang="en"/>
              <a:t>We had to move legacy data to new fields, and decide if we wanted to use any other new features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[General information about ASpace accessions]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General features of ASpace that we were able to adopt for accessioning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Able to link multiple extents, physical and digital, for better intellectual control over accessions (linear feet, folders, volumes)</a:t>
            </a:r>
          </a:p>
          <a:p>
            <a:pPr marL="914400" lvl="1" indent="-228600">
              <a:spcBef>
                <a:spcPts val="0"/>
              </a:spcBef>
              <a:buChar char="-"/>
            </a:pPr>
            <a:r>
              <a:rPr lang="en"/>
              <a:t>On a similar note, ability to link multiple donors to the same accession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The results were that we were able to add fields and create data entry conventions that would be helpful for other Bentley Staff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EX: Top picture: University collectors requested an area to note administrative assistants/other employees that assisted in transfers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ASpace contains more fields than our Filemaker database; we can use these in new ways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Capture new or different information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Better tracking/reporting for who brought what material in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In some case we found a simple solution like a free text field was sufficient!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Other examples were using the External Documents to note inventories or other notes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Using the “Custody Transfer” event to track Field Archivist, as opposed to the accessioning archivist noted elsewhere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Impacts more than just accessioning process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Figure out what kind of reports to create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Changing some display settings - example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Figuring out new methods of search methods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Organizing training sessions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Following our training sessions, we had verbal feedback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Offers a feedback cycle for our ASpace team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Staff can comment on interface, documentation, and methods.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Example: Copy donor information to the top of the page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Change classifications to a user field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User stories gave us a much more structured method for planning, kept us on track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dproud@umich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al-integration.blogspot.com/2015/05/as-blogger-i-need-post-on-user-stories.html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44699" y="1247546"/>
            <a:ext cx="3174169" cy="2648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Preparing for Accessioning in </a:t>
            </a:r>
            <a:r>
              <a:rPr lang="en" dirty="0" smtClean="0"/>
              <a:t>ArchivesSpa</a:t>
            </a:r>
            <a:r>
              <a:rPr lang="en-US" dirty="0" smtClean="0"/>
              <a:t>c</a:t>
            </a:r>
            <a:r>
              <a:rPr lang="en" dirty="0" smtClean="0"/>
              <a:t>e </a:t>
            </a:r>
            <a:r>
              <a:rPr lang="en" dirty="0"/>
              <a:t>with User Stories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100450" y="140650"/>
            <a:ext cx="2190000" cy="192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Devon Proudfoot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Project Archivist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Bentley Historical Library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University of Michigan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3170850" y="3910525"/>
            <a:ext cx="3223198" cy="6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u="sng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dproud@umich.edu</a:t>
            </a:r>
          </a:p>
          <a:p>
            <a:pPr lvl="0">
              <a:spcBef>
                <a:spcPts val="0"/>
              </a:spcBef>
              <a:buNone/>
            </a:pPr>
            <a:endParaRPr sz="24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Background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42588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During summer 2016, the Bentley began using ArchivesSpace for the creation of Finding Aids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This past year we have worked towards getting our accessions in ASpace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8750" y="1036725"/>
            <a:ext cx="4268699" cy="3155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Beal, our FileMaker Pro Database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en" sz="1800"/>
              <a:t>Previously used a FileMaker database for our accessions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en" sz="1800"/>
              <a:t>Our team interviewed:</a:t>
            </a:r>
          </a:p>
          <a:p>
            <a:pPr marL="914400" lvl="0" indent="-342900" rtl="0">
              <a:spcBef>
                <a:spcPts val="0"/>
              </a:spcBef>
              <a:buSzPct val="100000"/>
              <a:buChar char="-"/>
            </a:pPr>
            <a:r>
              <a:rPr lang="en" sz="1800"/>
              <a:t>Processing Archivists</a:t>
            </a:r>
          </a:p>
          <a:p>
            <a:pPr marL="914400" lvl="0" indent="-342900" rtl="0">
              <a:spcBef>
                <a:spcPts val="0"/>
              </a:spcBef>
              <a:buSzPct val="100000"/>
              <a:buChar char="-"/>
            </a:pPr>
            <a:r>
              <a:rPr lang="en" sz="1800"/>
              <a:t>Accessioning Archivists</a:t>
            </a:r>
          </a:p>
          <a:p>
            <a:pPr marL="914400" lvl="0" indent="-342900" rtl="0">
              <a:spcBef>
                <a:spcPts val="0"/>
              </a:spcBef>
              <a:buSzPct val="100000"/>
              <a:buChar char="-"/>
            </a:pPr>
            <a:r>
              <a:rPr lang="en" sz="1800"/>
              <a:t>Field Archivists</a:t>
            </a:r>
          </a:p>
          <a:p>
            <a:pPr marL="914400" lvl="0" indent="-342900" rtl="0">
              <a:spcBef>
                <a:spcPts val="0"/>
              </a:spcBef>
              <a:buSzPct val="100000"/>
              <a:buChar char="-"/>
            </a:pPr>
            <a:r>
              <a:rPr lang="en" sz="1800"/>
              <a:t>Development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7550" y="1354400"/>
            <a:ext cx="4036423" cy="309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User Stories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As a processing archivist, I need to know the donor so that I can establish provenance.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As a _______,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I need to ________,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So that I can _______.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User Stories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4061000"/>
            <a:ext cx="8520600" cy="85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http://archival-integration.blogspot.com/2015/05/as-blogger-i-need-post-on-user-stories.html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03550" y="1093925"/>
            <a:ext cx="6297401" cy="295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2287" y="152400"/>
            <a:ext cx="4299416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6175" y="1562024"/>
            <a:ext cx="3285850" cy="332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3550" y="353650"/>
            <a:ext cx="5070824" cy="2850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Results?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6002" y="1782977"/>
            <a:ext cx="7031999" cy="1050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x="1056000" y="3384150"/>
            <a:ext cx="6889800" cy="80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As a records manager I need to add a list of all of the members of the unit that assisted with the transfer of the material so that I can contact any of the staff should any questions arise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Other impacts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712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These user stories affected more than just the accessioning process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Creating reports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Changing some display settings in ASpace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Managing search methods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Training sessions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6812" y="2864524"/>
            <a:ext cx="4950374" cy="1826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808</Words>
  <Application>Microsoft Macintosh PowerPoint</Application>
  <PresentationFormat>On-screen Show (16:9)</PresentationFormat>
  <Paragraphs>101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Playfair Display</vt:lpstr>
      <vt:lpstr>Lato</vt:lpstr>
      <vt:lpstr>coral</vt:lpstr>
      <vt:lpstr>Preparing for Accessioning in ArchivesSpace with User Stories</vt:lpstr>
      <vt:lpstr>Background</vt:lpstr>
      <vt:lpstr>Beal, our FileMaker Pro Database</vt:lpstr>
      <vt:lpstr>User Stories</vt:lpstr>
      <vt:lpstr>User Stories</vt:lpstr>
      <vt:lpstr>PowerPoint Presentation</vt:lpstr>
      <vt:lpstr>PowerPoint Presentation</vt:lpstr>
      <vt:lpstr>Results?</vt:lpstr>
      <vt:lpstr>Other impacts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Accessioning in ArchivesSpace with User Stories</dc:title>
  <cp:lastModifiedBy>Manuscripts and Archives Department</cp:lastModifiedBy>
  <cp:revision>1</cp:revision>
  <dcterms:modified xsi:type="dcterms:W3CDTF">2017-07-25T22:43:35Z</dcterms:modified>
</cp:coreProperties>
</file>