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53"/>
  </p:notesMasterIdLst>
  <p:handoutMasterIdLst>
    <p:handoutMasterId r:id="rId54"/>
  </p:handoutMasterIdLst>
  <p:sldIdLst>
    <p:sldId id="317" r:id="rId2"/>
    <p:sldId id="318" r:id="rId3"/>
    <p:sldId id="268" r:id="rId4"/>
    <p:sldId id="269" r:id="rId5"/>
    <p:sldId id="270" r:id="rId6"/>
    <p:sldId id="271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73" r:id="rId24"/>
    <p:sldId id="272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9" r:id="rId5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pos="959">
          <p15:clr>
            <a:srgbClr val="A4A3A4"/>
          </p15:clr>
        </p15:guide>
        <p15:guide id="5" pos="67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0" autoAdjust="0"/>
    <p:restoredTop sz="88582" autoAdjust="0"/>
  </p:normalViewPr>
  <p:slideViewPr>
    <p:cSldViewPr>
      <p:cViewPr varScale="1">
        <p:scale>
          <a:sx n="64" d="100"/>
          <a:sy n="64" d="100"/>
        </p:scale>
        <p:origin x="780" y="72"/>
      </p:cViewPr>
      <p:guideLst>
        <p:guide orient="horz" pos="2160"/>
        <p:guide orient="horz" pos="384"/>
        <p:guide orient="horz" pos="3792"/>
        <p:guide pos="959"/>
        <p:guide pos="671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74EB7-856E-45FD-83F0-5F7C6F3E4372}" type="datetimeFigureOut">
              <a:rPr lang="en-US"/>
              <a:t>7/31/2018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86E15-F82A-4596-A46C-375C6D3981E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8308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0E40-8125-41F8-BB6C-139D8D531A4F}" type="datetimeFigureOut">
              <a:rPr lang="en-US"/>
              <a:t>7/31/2018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05DB2-FD3E-441D-8B7E-7AE83ECE27B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472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Thanks for attending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Been working on reports and want to tell you a little about what I’ve done and using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76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Queue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Wait…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71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Prompts refresh page when done</a:t>
            </a:r>
          </a:p>
          <a:p>
            <a:pPr marL="171450" indent="-171450">
              <a:buFontTx/>
              <a:buChar char="-"/>
            </a:pPr>
            <a:r>
              <a:rPr lang="en-US" dirty="0"/>
              <a:t>May take a several minutes for some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26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Download report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57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Title section at top with metadata – repository, sometimes record count, total extent, </a:t>
            </a:r>
            <a:r>
              <a:rPr lang="en-US" dirty="0" err="1"/>
              <a:t>params</a:t>
            </a:r>
            <a:r>
              <a:rPr lang="en-US" dirty="0"/>
              <a:t>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12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Some samples of what it looks 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611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Samples of other formats</a:t>
            </a:r>
          </a:p>
          <a:p>
            <a:pPr marL="171450" indent="-171450">
              <a:buFontTx/>
              <a:buChar char="-"/>
            </a:pPr>
            <a:r>
              <a:rPr lang="en-US" dirty="0"/>
              <a:t>JSON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CSV</a:t>
            </a:r>
          </a:p>
          <a:p>
            <a:pPr marL="171450" indent="-171450">
              <a:buFontTx/>
              <a:buChar char="-"/>
            </a:pPr>
            <a:r>
              <a:rPr lang="en-US" dirty="0"/>
              <a:t>2 CSV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699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Pdf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648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Raw SQL used so it is clear to developer and easy to add with minimal background</a:t>
            </a:r>
          </a:p>
          <a:p>
            <a:pPr marL="171450" indent="-171450">
              <a:buFontTx/>
              <a:buChar char="-"/>
            </a:pPr>
            <a:r>
              <a:rPr lang="en-US" dirty="0"/>
              <a:t>May clean up the data to make it prettier</a:t>
            </a:r>
          </a:p>
          <a:p>
            <a:pPr marL="171450" indent="-171450">
              <a:buFontTx/>
              <a:buChar char="-"/>
            </a:pPr>
            <a:r>
              <a:rPr lang="en-US" dirty="0"/>
              <a:t>Add </a:t>
            </a:r>
            <a:r>
              <a:rPr lang="en-US" dirty="0" err="1"/>
              <a:t>subreports</a:t>
            </a:r>
            <a:r>
              <a:rPr lang="en-US" dirty="0"/>
              <a:t> – i.e. the records that are linked like subjects to a resource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Subreports</a:t>
            </a:r>
            <a:r>
              <a:rPr lang="en-US" dirty="0"/>
              <a:t> also define a raw SQL query usually with id </a:t>
            </a:r>
            <a:r>
              <a:rPr lang="en-US" dirty="0" err="1"/>
              <a:t>param</a:t>
            </a:r>
            <a:r>
              <a:rPr lang="en-US" dirty="0"/>
              <a:t> for record they are linked to 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Subreports</a:t>
            </a:r>
            <a:r>
              <a:rPr lang="en-US" dirty="0"/>
              <a:t> may have nested </a:t>
            </a:r>
            <a:r>
              <a:rPr lang="en-US" dirty="0" err="1"/>
              <a:t>subreports</a:t>
            </a:r>
            <a:r>
              <a:rPr lang="en-US" dirty="0"/>
              <a:t> – ex. Accession and resource </a:t>
            </a:r>
            <a:r>
              <a:rPr lang="en-US" dirty="0" err="1"/>
              <a:t>subreports</a:t>
            </a:r>
            <a:r>
              <a:rPr lang="en-US" dirty="0"/>
              <a:t> for location can have a nested container </a:t>
            </a:r>
            <a:r>
              <a:rPr lang="en-US" dirty="0" err="1"/>
              <a:t>subreport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One generic template used to generate html/pdf formats for all report types – much easier than having to add a special one for each new report</a:t>
            </a:r>
          </a:p>
          <a:p>
            <a:pPr marL="171450" indent="-171450">
              <a:buFontTx/>
              <a:buChar char="-"/>
            </a:pPr>
            <a:r>
              <a:rPr lang="en-US" dirty="0"/>
              <a:t>Minimal responsibility but maximum flexibility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8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Here’s an overview of what I’ll go 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600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Demo for custom reports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Reiterate – these aren’t ready yet – will not be in next release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74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First you need to create a template</a:t>
            </a:r>
          </a:p>
          <a:p>
            <a:pPr marL="171450" indent="-171450">
              <a:buFontTx/>
              <a:buChar char="-"/>
            </a:pPr>
            <a:r>
              <a:rPr lang="en-US" dirty="0"/>
              <a:t>Select custom report templates from gear dropdown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39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See a listing of templates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You’re able to edit/delete</a:t>
            </a:r>
          </a:p>
          <a:p>
            <a:pPr marL="171450" indent="-171450">
              <a:buFontTx/>
              <a:buChar char="-"/>
            </a:pPr>
            <a:r>
              <a:rPr lang="en-US" dirty="0"/>
              <a:t>May want to delete a template after running to avoid clutter if it won’t be used again/often</a:t>
            </a:r>
          </a:p>
          <a:p>
            <a:pPr marL="171450" indent="-171450">
              <a:buFontTx/>
              <a:buChar char="-"/>
            </a:pPr>
            <a:r>
              <a:rPr lang="en-US" dirty="0"/>
              <a:t>Select create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15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In this case, we want to show some info for accession records created by a particular user with accession dates over a timespan</a:t>
            </a:r>
          </a:p>
          <a:p>
            <a:pPr marL="171450" indent="-171450">
              <a:buFontTx/>
              <a:buChar char="-"/>
            </a:pPr>
            <a:r>
              <a:rPr lang="en-US" dirty="0"/>
              <a:t>Fill in name, description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Select record type – affects options for other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452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Select to display accession date in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93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Select to narrow results by accession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67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Select start of date 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50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Select end of date 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006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Results will be narrowed to accessions with accession dates in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507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Want to show the identifier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5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First and foremost actually be able to run reports – sounds minimal but has not been the case in the past</a:t>
            </a:r>
          </a:p>
          <a:p>
            <a:pPr marL="171450" indent="-171450">
              <a:buFontTx/>
              <a:buChar char="-"/>
            </a:pPr>
            <a:r>
              <a:rPr lang="en-US" dirty="0"/>
              <a:t>Same data no matter what format you run</a:t>
            </a:r>
          </a:p>
          <a:p>
            <a:pPr marL="171450" indent="-171450">
              <a:buFontTx/>
              <a:buChar char="-"/>
            </a:pPr>
            <a:r>
              <a:rPr lang="en-US" dirty="0"/>
              <a:t>Data should be what archivists need – got ideas from reports </a:t>
            </a:r>
            <a:r>
              <a:rPr lang="en-US" dirty="0" err="1"/>
              <a:t>subteam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Maintainable because inevitably what is needed will change</a:t>
            </a:r>
          </a:p>
          <a:p>
            <a:pPr marL="171450" indent="-171450">
              <a:buFontTx/>
              <a:buChar char="-"/>
            </a:pPr>
            <a:r>
              <a:rPr lang="en-US" dirty="0"/>
              <a:t>Feature not ready yet - will need a lot of testing – but do have a proof of concept - New custom reports useful for when you want something slightly different – can’t create canned report for every single scenario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439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Want to show the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960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We want to narrow results based on who created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7292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Let’s narrow to accession records created by user Administrator</a:t>
            </a:r>
          </a:p>
          <a:p>
            <a:pPr marL="171450" indent="-171450">
              <a:buFontTx/>
              <a:buChar char="-"/>
            </a:pPr>
            <a:r>
              <a:rPr lang="en-US" dirty="0"/>
              <a:t>Could select multiple users</a:t>
            </a:r>
          </a:p>
          <a:p>
            <a:pPr marL="171450" indent="-171450">
              <a:buFontTx/>
              <a:buChar char="-"/>
            </a:pPr>
            <a:r>
              <a:rPr lang="en-US" dirty="0"/>
              <a:t>Don’t really need to display created by in report since we know it’s administrator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11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Also have options to show linked records</a:t>
            </a:r>
          </a:p>
          <a:p>
            <a:pPr marL="171450" indent="-171450">
              <a:buFontTx/>
              <a:buChar char="-"/>
            </a:pPr>
            <a:r>
              <a:rPr lang="en-US" dirty="0"/>
              <a:t>We’ll show collection management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6831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We’ll sort report by the accession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951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Save the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552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Brings you back to listing page</a:t>
            </a:r>
          </a:p>
          <a:p>
            <a:pPr marL="171450" indent="-171450">
              <a:buFontTx/>
              <a:buChar char="-"/>
            </a:pPr>
            <a:r>
              <a:rPr lang="en-US" dirty="0"/>
              <a:t>Go to the reports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487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Custom report is listed as a report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805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Scroll down till you find custom report</a:t>
            </a:r>
          </a:p>
          <a:p>
            <a:pPr marL="171450" indent="-171450">
              <a:buFontTx/>
              <a:buChar char="-"/>
            </a:pPr>
            <a:r>
              <a:rPr lang="en-US" dirty="0"/>
              <a:t>Select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051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For template select the template you want to run</a:t>
            </a:r>
          </a:p>
          <a:p>
            <a:pPr marL="171450" indent="-171450">
              <a:buFontTx/>
              <a:buChar char="-"/>
            </a:pPr>
            <a:r>
              <a:rPr lang="en-US" dirty="0"/>
              <a:t>In this case, we select the one we just created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2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Demo of the canned reports which are predefined</a:t>
            </a:r>
          </a:p>
          <a:p>
            <a:pPr marL="171450" indent="-171450">
              <a:buFontTx/>
              <a:buChar char="-"/>
            </a:pPr>
            <a:r>
              <a:rPr lang="en-US" dirty="0"/>
              <a:t>Look for these updates in the next release!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302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Select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16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Queue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456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Download when its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530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Looks like this</a:t>
            </a:r>
          </a:p>
          <a:p>
            <a:pPr marL="171450" indent="-171450">
              <a:buFontTx/>
              <a:buChar char="-"/>
            </a:pPr>
            <a:r>
              <a:rPr lang="en-US" dirty="0"/>
              <a:t>Notice the header info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How it was narrowed (accession date and created by)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How it was sorted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How many results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Repository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958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Example of how it looks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83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Select reports from gear dropdown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055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Brings you to page with list of all report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96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Show description toggles showing brief description of report, parameters – always format, sometimes others like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12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Select report you want to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470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Select format – and any other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05DB2-FD3E-441D-8B7E-7AE83ECE27B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7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 bwMode="invGray">
          <a:xfrm>
            <a:off x="1141413" y="1600200"/>
            <a:ext cx="11047412" cy="3276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grpSp>
        <p:nvGrpSpPr>
          <p:cNvPr id="7" name="top graphic"/>
          <p:cNvGrpSpPr/>
          <p:nvPr/>
        </p:nvGrpSpPr>
        <p:grpSpPr>
          <a:xfrm>
            <a:off x="1279" y="0"/>
            <a:ext cx="12188952" cy="429768"/>
            <a:chOff x="1279" y="0"/>
            <a:chExt cx="12188952" cy="429768"/>
          </a:xfrm>
        </p:grpSpPr>
        <p:sp>
          <p:nvSpPr>
            <p:cNvPr id="8" name="Rectangle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0" y="6080760"/>
            <a:ext cx="12190231" cy="777240"/>
            <a:chOff x="0" y="6080760"/>
            <a:chExt cx="12190231" cy="777240"/>
          </a:xfrm>
        </p:grpSpPr>
        <p:sp>
          <p:nvSpPr>
            <p:cNvPr id="13" name="Rectangle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522414" y="1905000"/>
            <a:ext cx="9143998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598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B76B7-5811-4114-8A95-998148FFD529}" type="datetime1">
              <a:rPr lang="en-US" smtClean="0"/>
              <a:t>7/31/2018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077A-EF7A-41AA-8976-110EB7416C60}" type="datetime1">
              <a:rPr lang="en-US" smtClean="0"/>
              <a:t>7/31/2018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94507" y="609600"/>
            <a:ext cx="1143001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09600"/>
            <a:ext cx="7696198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912B-6681-4BDF-AE10-F59636249FF3}" type="datetime1">
              <a:rPr lang="en-US" smtClean="0"/>
              <a:t>7/31/2018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1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8E22-D0BA-4CB4-9C32-B27533199514}" type="datetime1">
              <a:rPr lang="en-US" smtClean="0"/>
              <a:t>7/31/2018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647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180A9-7A83-412D-A8AC-5AF60A8AA507}" type="datetime1">
              <a:rPr lang="en-US" smtClean="0"/>
              <a:t>7/31/2018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76800"/>
            <a:ext cx="8229598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563DF0-FDDF-4143-9D8C-6AF41892E174}" type="datetime1">
              <a:rPr lang="en-US" smtClean="0"/>
              <a:t>7/31/2018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49" y="1904999"/>
            <a:ext cx="4435564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B83F9-4677-4C31-8407-7919061A580B}" type="datetime1">
              <a:rPr lang="en-US" smtClean="0"/>
              <a:t>7/31/2018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4" y="1828800"/>
            <a:ext cx="4419599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4" y="2590801"/>
            <a:ext cx="4419599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39A6-3450-434F-A872-BEE63F7EB093}" type="datetime1">
              <a:rPr lang="en-US" smtClean="0"/>
              <a:t>7/31/2018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70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BB1C-FA00-4171-BA31-4C5E719472F3}" type="datetime1">
              <a:rPr lang="en-US" smtClean="0"/>
              <a:t>7/31/2018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 userDrawn="1"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C8610-5B57-4C6B-BF9F-F5397A1F60B8}" type="datetime1">
              <a:rPr lang="en-US" smtClean="0"/>
              <a:t>7/31/2018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3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930" y="1293495"/>
            <a:ext cx="557784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BF3DD-8B6D-46AA-BCA9-242D4EF63DDF}" type="datetime1">
              <a:rPr lang="en-US" smtClean="0"/>
              <a:t>7/31/2018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610" y="1019175"/>
            <a:ext cx="6126480" cy="4572000"/>
          </a:xfrm>
          <a:prstGeom prst="rect">
            <a:avLst/>
          </a:prstGeom>
          <a:noFill/>
          <a:ln w="1016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1371600"/>
            <a:ext cx="312420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400490" y="1202055"/>
            <a:ext cx="57607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3536829"/>
            <a:ext cx="312420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41AE9-3D4A-4A08-B03D-DC6D2ADF5464}" type="datetime1">
              <a:rPr lang="en-US" smtClean="0"/>
              <a:t>7/31/2018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6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0" y="6309360"/>
            <a:ext cx="12190231" cy="548640"/>
            <a:chOff x="0" y="6309360"/>
            <a:chExt cx="12190231" cy="548640"/>
          </a:xfrm>
        </p:grpSpPr>
        <p:sp>
          <p:nvSpPr>
            <p:cNvPr id="7" name="Rectangle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1279" y="0"/>
            <a:ext cx="12188952" cy="320040"/>
            <a:chOff x="1279" y="0"/>
            <a:chExt cx="12188952" cy="320040"/>
          </a:xfrm>
        </p:grpSpPr>
        <p:sp>
          <p:nvSpPr>
            <p:cNvPr id="11" name="Rectangle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76" y="609600"/>
            <a:ext cx="914353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76" y="1905000"/>
            <a:ext cx="9143538" cy="369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507498" y="6516865"/>
            <a:ext cx="606214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7994363" y="6516865"/>
            <a:ext cx="13276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C6E67D0-0200-42BE-A0B2-78C70FBBB312}" type="datetime1">
              <a:rPr lang="en-US" smtClean="0"/>
              <a:pPr/>
              <a:t>7/31/2018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730094" y="6516865"/>
            <a:ext cx="93631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8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7" Type="http://schemas.openxmlformats.org/officeDocument/2006/relationships/image" Target="../media/image19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mp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m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ramp.png">
            <a:extLst>
              <a:ext uri="{FF2B5EF4-FFF2-40B4-BE49-F238E27FC236}">
                <a16:creationId xmlns:a16="http://schemas.microsoft.com/office/drawing/2014/main" id="{6DECE1F5-E2D3-4DBD-9952-5CB804CAD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793227"/>
            <a:ext cx="480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67987D-A254-4B07-8250-D442BED60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6098027"/>
            <a:ext cx="2657330" cy="617616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462A5C1-A9AF-4B66-9EB7-379A05BFB61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326031"/>
            <a:ext cx="11936570" cy="14700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en-US" sz="4800"/>
              <a:t>Reports Refactored</a:t>
            </a:r>
            <a:endParaRPr lang="en-US" sz="4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B9CAF57-2CB2-4CB1-BC7D-93AA35CE390F}"/>
              </a:ext>
            </a:extLst>
          </p:cNvPr>
          <p:cNvSpPr txBox="1">
            <a:spLocks noChangeArrowheads="1"/>
          </p:cNvSpPr>
          <p:nvPr/>
        </p:nvSpPr>
        <p:spPr>
          <a:xfrm>
            <a:off x="754625" y="3929406"/>
            <a:ext cx="11181944" cy="86466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Tx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0070C0"/>
                </a:solidFill>
              </a:rPr>
              <a:t>July 31, 2018 – Webinar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BDD6B4-A7A0-4D1C-B222-A1F524E4F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968750" cy="9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8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9DF54D1-1148-4ED4-A90E-269D56CF9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AAC0206-13DA-414A-8C91-C441E3EC19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5812" y="41910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2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2E1FED-48BE-416C-9387-F62B50C20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E710221-22D9-4425-8456-63758AD2A5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60812" y="45720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5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4CDE23-74EE-4527-AE74-AC6700D8E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2AD1B63-DB12-47B0-9132-628A154A2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5412" y="51054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6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632A0-9484-4D1B-901E-BDF6BCAC8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F7903-5A84-4C26-A1D3-9766572AE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59C3E77-5945-4096-821B-5A13DEC646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5012" y="25146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10F145-C561-4882-B30D-0C5FE7E9A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64C744F-4B94-4E7B-800A-9AB74C448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75212" y="51816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7CBA67-6B27-4AFC-ACE7-4629E084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37564C5-4652-4867-8FA0-F6ECC04D34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4012" y="4572000"/>
            <a:ext cx="228600" cy="361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F61596-BC02-45F5-9CAF-AB6FD303B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B48E63E-FB26-4886-A6D6-479A32069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89212" y="6324600"/>
            <a:ext cx="228600" cy="361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F6E47F-0F37-42BB-A302-79636E972A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0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D0599-6BCC-4A22-9159-410A021B4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4358258-AA19-4E57-8FE7-0930F6732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5412" y="7620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4D2F17-1FEA-405F-B15C-86D139480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625CF68-3721-4CB3-B565-00FF864A7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67200" y="12192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FF771B-1202-48E7-A42F-987191AC6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6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ramp.png">
            <a:extLst>
              <a:ext uri="{FF2B5EF4-FFF2-40B4-BE49-F238E27FC236}">
                <a16:creationId xmlns:a16="http://schemas.microsoft.com/office/drawing/2014/main" id="{4FBAFD28-A50C-4D33-9F65-A263876AA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793227"/>
            <a:ext cx="480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63EAF9-60CA-4DEA-B1AD-65A531380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6098027"/>
            <a:ext cx="2657330" cy="61761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AFA5A11-343F-4F7E-85EA-BD874486A99A}"/>
              </a:ext>
            </a:extLst>
          </p:cNvPr>
          <p:cNvSpPr txBox="1">
            <a:spLocks/>
          </p:cNvSpPr>
          <p:nvPr/>
        </p:nvSpPr>
        <p:spPr>
          <a:xfrm>
            <a:off x="609600" y="-80270"/>
            <a:ext cx="11005226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/>
              <a:t>Presenter</a:t>
            </a:r>
          </a:p>
        </p:txBody>
      </p:sp>
      <p:pic>
        <p:nvPicPr>
          <p:cNvPr id="5" name="Picture 1" descr="A.png">
            <a:extLst>
              <a:ext uri="{FF2B5EF4-FFF2-40B4-BE49-F238E27FC236}">
                <a16:creationId xmlns:a16="http://schemas.microsoft.com/office/drawing/2014/main" id="{C595EB33-3978-4B6F-89CA-126CE9254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264D40-BFD1-4D75-8112-B0F0C8976EB9}"/>
              </a:ext>
            </a:extLst>
          </p:cNvPr>
          <p:cNvSpPr/>
          <p:nvPr/>
        </p:nvSpPr>
        <p:spPr>
          <a:xfrm>
            <a:off x="5757709" y="2611989"/>
            <a:ext cx="33262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3600" b="1" dirty="0"/>
              <a:t>Sarah Morrissey</a:t>
            </a:r>
          </a:p>
          <a:p>
            <a:pPr>
              <a:buClr>
                <a:srgbClr val="0070C0"/>
              </a:buClr>
            </a:pPr>
            <a:r>
              <a:rPr lang="en-US" sz="2800" dirty="0">
                <a:solidFill>
                  <a:srgbClr val="0070C0"/>
                </a:solidFill>
              </a:rPr>
              <a:t>ArchivesSpace</a:t>
            </a:r>
          </a:p>
        </p:txBody>
      </p:sp>
      <p:pic>
        <p:nvPicPr>
          <p:cNvPr id="7" name="Picture 6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625D50F6-5246-4EEB-BDCD-88AC2B950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71" y="1984232"/>
            <a:ext cx="2618098" cy="2618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719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83B657-14F5-4BE4-8BB4-9FCFB077C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8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BF3AB8-DDA2-4F1F-AEFD-339D21D9F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FB740E-1E6C-4F3D-AF48-3387D0B7F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03549F9-F954-4601-AF90-57446CE1C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85412" y="6096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9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Technical Overview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report defines raw SQL query</a:t>
            </a:r>
          </a:p>
          <a:p>
            <a:r>
              <a:rPr lang="en-US" dirty="0"/>
              <a:t>May also do some data cleanup and add sub reports for each result</a:t>
            </a:r>
          </a:p>
          <a:p>
            <a:r>
              <a:rPr lang="en-US" dirty="0"/>
              <a:t>Minimal responsibility makes adding new reports simple</a:t>
            </a:r>
          </a:p>
          <a:p>
            <a:r>
              <a:rPr lang="en-US" dirty="0"/>
              <a:t>Sub reports may be potentially infinitely nested</a:t>
            </a:r>
          </a:p>
        </p:txBody>
      </p:sp>
    </p:spTree>
    <p:extLst>
      <p:ext uri="{BB962C8B-B14F-4D97-AF65-F5344CB8AC3E}">
        <p14:creationId xmlns:p14="http://schemas.microsoft.com/office/powerpoint/2010/main" val="35190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– Custom Reports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216569-7098-46E4-A340-B1F02C69CA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D02E9FE-AE73-4A80-A70A-B1184B4C2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AAAA54F-FDDE-44FC-A9CB-51D6B677E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5812" y="34671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4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6120D-B02C-4AB3-8A40-BAE81BB30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191F709-4E51-4812-BE20-7B268B272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6812" y="22098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8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9E44EC-4B9D-48D1-847F-4DE134538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DE183B7-636D-459F-B91F-B4D323A77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5812" y="42672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4B764F-DBAC-4BB8-8565-A4B5D0B51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977ADDBC-EE95-4949-B72E-F94639A38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6212" y="36576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0074E7-D86E-46CD-AB28-C519C95EE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E7A45FD-BA3F-4786-9570-BD2887D1B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6212" y="38862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Reports Refactored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2B5BDB-D1C9-4B89-A978-8545F5A4F1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8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49B4D-7B6E-481C-82F5-C03EBBBB1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54474A9-15A2-4809-AD13-B9E1A6952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2412" y="306705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8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2C196A-3F68-45C5-BF16-26299AAA5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12DC093-B3A9-4CC1-9C87-2F0ADBEAA0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2412" y="41910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2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F210AB-FF14-422E-A7C9-5BD6049BF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B57F9DB-B3E7-454F-8AF1-7B905C159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85412" y="19050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4D08C9-DFDB-4CF4-88B3-93139A4F6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8B80B98-FED7-4A8A-9278-4643559F0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6212" y="42672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4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618716-BCBC-4994-B12E-4847205FE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1C6227C-E069-4934-83BA-E8AC41159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6212" y="38862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0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BD2B34-1788-4BCF-8247-C2D69FFCE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6D1DE48-6CCF-4F3B-BD10-32BF5EB74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6212" y="41148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5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097C4C-AEE8-465D-BB15-8D2052FF9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D4D3620-43D5-4127-8579-D2B883CCF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51524" y="46482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3C2F11-71AA-4949-920B-6C9F48105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09B685F-0FF2-494D-B076-030BF2FAA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6212" y="16764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6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B9220-64FD-4EA5-97AC-C567D9E8B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0A34CF4-2E96-4753-8E6D-B3C8D9763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0112" y="49530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4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AC3937-112A-404B-8174-F09E13A77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8028127-E04C-4887-8186-F647EF074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0412" y="63246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2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 for refactoring</a:t>
            </a:r>
          </a:p>
          <a:p>
            <a:r>
              <a:rPr lang="en-US" dirty="0"/>
              <a:t>Demo – canned reports</a:t>
            </a:r>
          </a:p>
          <a:p>
            <a:r>
              <a:rPr lang="en-US" dirty="0"/>
              <a:t>Brief technical overview</a:t>
            </a:r>
          </a:p>
          <a:p>
            <a:r>
              <a:rPr lang="en-US" dirty="0"/>
              <a:t>Demo – custom reports proof of concept</a:t>
            </a:r>
          </a:p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1481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FADFD6-8F03-4751-8CD4-999A2A137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1DEAA58-C106-4A05-814C-2B3601A06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85212" y="34036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74C8C-DDE4-412B-BC56-BFA3A3A52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130" y="0"/>
            <a:ext cx="8582565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F48472C-12BF-44A9-B65F-83EC8DE8B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71395" y="22098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3E8F45-65ED-405F-AE01-34B4EE483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214FFAA-AD7D-4831-A114-8575D4546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8212" y="41148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606FD6-D081-407A-AF80-4638020D9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8E3A68B-66F7-4590-856D-074848086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1412" y="60960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9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305874-1191-4217-836D-1A317E3A1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5C2ED14-9F7C-40EC-99F4-B18C3989C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9412" y="51054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6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DBFC2A-00E2-4833-B309-41B529DA3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7FE83CA-53FE-497F-803B-A0CA698AC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6812" y="56388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F8FB5D-0CA9-49BE-A7B4-59C4EF011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534" y="0"/>
            <a:ext cx="864175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BB7B325-B8FA-45C7-8D90-92CDB7EF5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6612" y="57150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84786-CCBA-4D80-BACF-5759EF90A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95" y="0"/>
            <a:ext cx="8562434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CF87C417-110D-4C72-8464-15BC548AB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9212" y="45720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0E8C78-083C-4AF9-A864-7B4A07E28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7294792-5E65-4E1E-8452-C2F30AD8A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6812" y="63246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6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5CBF0C-4E47-46D9-9E0D-D2E887F3A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2F889F8-6698-4DD8-83CD-0895E23FC0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7200" y="16002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Refactoring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Reports should run reliably</a:t>
            </a:r>
          </a:p>
          <a:p>
            <a:r>
              <a:rPr lang="en-US" dirty="0"/>
              <a:t>All formats should have same data</a:t>
            </a:r>
          </a:p>
          <a:p>
            <a:r>
              <a:rPr lang="en-US" dirty="0"/>
              <a:t>Useful data – recommendations from reports sub team</a:t>
            </a:r>
          </a:p>
          <a:p>
            <a:r>
              <a:rPr lang="en-US" dirty="0"/>
              <a:t>Maintainability – easy to add new reports</a:t>
            </a:r>
          </a:p>
          <a:p>
            <a:r>
              <a:rPr lang="en-US" dirty="0"/>
              <a:t>Looking to the future - Custom Reports to offer flexibility</a:t>
            </a:r>
          </a:p>
        </p:txBody>
      </p:sp>
    </p:spTree>
    <p:extLst>
      <p:ext uri="{BB962C8B-B14F-4D97-AF65-F5344CB8AC3E}">
        <p14:creationId xmlns:p14="http://schemas.microsoft.com/office/powerpoint/2010/main" val="11529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FF0F5E-3A5C-4AC8-8B04-1A15F921B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3E02146-BFBC-417B-A729-1EC90770CE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67200" y="22860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0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amp.png">
            <a:extLst>
              <a:ext uri="{FF2B5EF4-FFF2-40B4-BE49-F238E27FC236}">
                <a16:creationId xmlns:a16="http://schemas.microsoft.com/office/drawing/2014/main" id="{0AFBD639-3413-4755-BD08-841FA0D94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793227"/>
            <a:ext cx="480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189D57-4ADD-4AB2-AA3F-9EB39AB6E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6098027"/>
            <a:ext cx="2657330" cy="61761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F2F4DD1-5960-4392-AF6F-B9FFDDB7F556}"/>
              </a:ext>
            </a:extLst>
          </p:cNvPr>
          <p:cNvSpPr txBox="1">
            <a:spLocks/>
          </p:cNvSpPr>
          <p:nvPr/>
        </p:nvSpPr>
        <p:spPr>
          <a:xfrm>
            <a:off x="609600" y="1678427"/>
            <a:ext cx="11005226" cy="4419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1" descr="A.png">
            <a:extLst>
              <a:ext uri="{FF2B5EF4-FFF2-40B4-BE49-F238E27FC236}">
                <a16:creationId xmlns:a16="http://schemas.microsoft.com/office/drawing/2014/main" id="{2051FAA0-49CF-486C-861E-D87890CB1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"/>
            <a:ext cx="457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1E6471-25D7-46D4-A7D2-1EA2DCDD3347}"/>
              </a:ext>
            </a:extLst>
          </p:cNvPr>
          <p:cNvSpPr/>
          <p:nvPr/>
        </p:nvSpPr>
        <p:spPr>
          <a:xfrm>
            <a:off x="1060315" y="2858665"/>
            <a:ext cx="1010379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6000" dirty="0"/>
              <a:t>Questions?</a:t>
            </a:r>
          </a:p>
          <a:p>
            <a:pPr algn="ctr">
              <a:buClr>
                <a:srgbClr val="0070C0"/>
              </a:buClr>
            </a:pPr>
            <a:r>
              <a:rPr lang="en-US" sz="3200" dirty="0">
                <a:solidFill>
                  <a:srgbClr val="0070C0"/>
                </a:solidFill>
              </a:rPr>
              <a:t>Thank you for joining us today!</a:t>
            </a:r>
          </a:p>
        </p:txBody>
      </p:sp>
    </p:spTree>
    <p:extLst>
      <p:ext uri="{BB962C8B-B14F-4D97-AF65-F5344CB8AC3E}">
        <p14:creationId xmlns:p14="http://schemas.microsoft.com/office/powerpoint/2010/main" val="365872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– Canned Reports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B12026-6801-4692-B47A-504BD15A5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6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41FEEFAF-3936-425B-BDA8-951F5247E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1588A75-E4D9-4BDF-9F71-83EBEF961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1412" y="28194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9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5CD2FC2-FB7D-464D-8464-75B8B528B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FEB2402-1875-4440-993B-7EDA6F54F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324" y="0"/>
            <a:ext cx="8574176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43E61DF-EDAB-40BD-AF8B-DDB9B6D3C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012" y="4191000"/>
            <a:ext cx="2286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0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 planning overview presentatio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project planning overview presentation.potx" id="{0D6D6775-FC9F-484B-A889-C0FCD86449E3}" vid="{CBE6795F-D548-4056-89FC-5BC618C494F3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project planning overview presentation</Template>
  <TotalTime>262</TotalTime>
  <Words>825</Words>
  <Application>Microsoft Office PowerPoint</Application>
  <PresentationFormat>Custom</PresentationFormat>
  <Paragraphs>148</Paragraphs>
  <Slides>51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Wingdings</vt:lpstr>
      <vt:lpstr>Project planning overview presentation</vt:lpstr>
      <vt:lpstr>PowerPoint Presentation</vt:lpstr>
      <vt:lpstr>PowerPoint Presentation</vt:lpstr>
      <vt:lpstr>Reports Refactored</vt:lpstr>
      <vt:lpstr>Outline</vt:lpstr>
      <vt:lpstr>Goals for Refactoring </vt:lpstr>
      <vt:lpstr>Demo – Canned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Brief Technical Overview</vt:lpstr>
      <vt:lpstr>Demo – Custom Reports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Refactoring Reports</dc:title>
  <dc:creator>Sarah Morrissey</dc:creator>
  <cp:lastModifiedBy>Sarah Morrissey</cp:lastModifiedBy>
  <cp:revision>29</cp:revision>
  <dcterms:created xsi:type="dcterms:W3CDTF">2018-07-17T15:03:01Z</dcterms:created>
  <dcterms:modified xsi:type="dcterms:W3CDTF">2018-07-31T12:49:50Z</dcterms:modified>
</cp:coreProperties>
</file>