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5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0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8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2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1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0C8C-CDE3-4AE8-B2D2-5AC1EEFEBEF2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8B94-0B80-4F2C-8BD7-DF5C570C2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ArchivesSpace</a:t>
            </a:r>
            <a:r>
              <a:rPr lang="en-US" dirty="0" smtClean="0"/>
              <a:t> Reports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Nancy Enneking and Nathan Stevens</a:t>
            </a:r>
          </a:p>
          <a:p>
            <a:r>
              <a:rPr lang="en-US" dirty="0" err="1" smtClean="0"/>
              <a:t>ArchivesSpace</a:t>
            </a:r>
            <a:r>
              <a:rPr lang="en-US" dirty="0" smtClean="0"/>
              <a:t> Member Meeting </a:t>
            </a:r>
          </a:p>
          <a:p>
            <a:r>
              <a:rPr lang="en-US" dirty="0" smtClean="0"/>
              <a:t>August 22, 2015</a:t>
            </a:r>
          </a:p>
          <a:p>
            <a:r>
              <a:rPr lang="en-US" dirty="0" smtClean="0"/>
              <a:t>Cleveland Public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Create/Modify a Jasper Report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Embed Report in </a:t>
            </a:r>
            <a:r>
              <a:rPr lang="en-US" dirty="0" err="1" smtClean="0"/>
              <a:t>ASpace</a:t>
            </a:r>
            <a:r>
              <a:rPr lang="en-US" dirty="0" smtClean="0"/>
              <a:t> Backend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to </a:t>
            </a:r>
            <a:r>
              <a:rPr lang="en-US" dirty="0" err="1" smtClean="0"/>
              <a:t>ASpace</a:t>
            </a:r>
            <a:r>
              <a:rPr lang="en-US" dirty="0" smtClean="0"/>
              <a:t> 1.3 </a:t>
            </a:r>
          </a:p>
          <a:p>
            <a:r>
              <a:rPr lang="en-US" dirty="0" smtClean="0"/>
              <a:t>Built on open-source Jasper Reports engine</a:t>
            </a:r>
          </a:p>
          <a:p>
            <a:r>
              <a:rPr lang="en-US" dirty="0" smtClean="0"/>
              <a:t>Ongoing work performed and informed by </a:t>
            </a:r>
            <a:r>
              <a:rPr lang="en-US" dirty="0" err="1" smtClean="0"/>
              <a:t>ASpace</a:t>
            </a:r>
            <a:r>
              <a:rPr lang="en-US" dirty="0" smtClean="0"/>
              <a:t> staff and UAC members:</a:t>
            </a:r>
          </a:p>
          <a:p>
            <a:pPr lvl="1"/>
            <a:r>
              <a:rPr lang="en-US" dirty="0" smtClean="0"/>
              <a:t>Nathan Stevens (</a:t>
            </a:r>
            <a:r>
              <a:rPr lang="en-US" dirty="0" err="1" smtClean="0"/>
              <a:t>ASpace</a:t>
            </a:r>
            <a:r>
              <a:rPr lang="en-US" dirty="0" smtClean="0"/>
              <a:t>); Nancy Enneking, Mark Custer, Carolyn Runyon (UAC: Reports </a:t>
            </a:r>
            <a:r>
              <a:rPr lang="en-US" dirty="0" err="1" smtClean="0"/>
              <a:t>Subteam</a:t>
            </a:r>
            <a:r>
              <a:rPr lang="en-US" dirty="0" smtClean="0"/>
              <a:t>); Alston </a:t>
            </a:r>
            <a:r>
              <a:rPr lang="en-US" dirty="0" err="1" smtClean="0"/>
              <a:t>Cobourn</a:t>
            </a:r>
            <a:r>
              <a:rPr lang="en-US" dirty="0" smtClean="0"/>
              <a:t>, </a:t>
            </a:r>
            <a:r>
              <a:rPr lang="en-US" dirty="0"/>
              <a:t>Nikki Lynn Thomas </a:t>
            </a:r>
            <a:r>
              <a:rPr lang="en-US" dirty="0" smtClean="0"/>
              <a:t>(incoming UAC members)</a:t>
            </a:r>
          </a:p>
          <a:p>
            <a:r>
              <a:rPr lang="en-US" dirty="0" smtClean="0"/>
              <a:t>We are looking for </a:t>
            </a:r>
            <a:r>
              <a:rPr lang="en-US" smtClean="0"/>
              <a:t>feedback </a:t>
            </a:r>
            <a:r>
              <a:rPr lang="en-US" smtClean="0"/>
              <a:t>and </a:t>
            </a:r>
            <a:r>
              <a:rPr lang="en-US" dirty="0" smtClean="0"/>
              <a:t>ideas for reports!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based:</a:t>
            </a:r>
          </a:p>
          <a:p>
            <a:pPr lvl="1"/>
            <a:r>
              <a:rPr lang="en-US" dirty="0" err="1" smtClean="0"/>
              <a:t>ASpace</a:t>
            </a:r>
            <a:r>
              <a:rPr lang="en-US" dirty="0" smtClean="0"/>
              <a:t> data/table complexity, compared with AT and Archon</a:t>
            </a:r>
          </a:p>
          <a:p>
            <a:pPr lvl="1"/>
            <a:r>
              <a:rPr lang="en-US" dirty="0" smtClean="0"/>
              <a:t>Initial difficulty embedding Jasper Reports engine</a:t>
            </a:r>
          </a:p>
          <a:p>
            <a:pPr lvl="1"/>
            <a:r>
              <a:rPr lang="en-US" dirty="0" err="1" smtClean="0"/>
              <a:t>JasperSoft</a:t>
            </a:r>
            <a:r>
              <a:rPr lang="en-US" dirty="0" smtClean="0"/>
              <a:t>® Studio is free, but not easy for a non-programmer to work with</a:t>
            </a:r>
          </a:p>
          <a:p>
            <a:pPr lvl="1"/>
            <a:r>
              <a:rPr lang="en-US" dirty="0"/>
              <a:t>System </a:t>
            </a:r>
            <a:r>
              <a:rPr lang="en-US" dirty="0" smtClean="0"/>
              <a:t>evolution/ongoing development </a:t>
            </a:r>
          </a:p>
          <a:p>
            <a:r>
              <a:rPr lang="en-US" dirty="0" smtClean="0"/>
              <a:t>System flexibility </a:t>
            </a:r>
          </a:p>
          <a:p>
            <a:pPr lvl="1"/>
            <a:r>
              <a:rPr lang="en-US" dirty="0" smtClean="0"/>
              <a:t>More ways to accomplish the same task in the system (Collection Management vs. Event)</a:t>
            </a:r>
          </a:p>
          <a:p>
            <a:pPr lvl="1"/>
            <a:r>
              <a:rPr lang="en-US" dirty="0" smtClean="0"/>
              <a:t>More flexibility in the system (example whole v. part extents)</a:t>
            </a:r>
          </a:p>
          <a:p>
            <a:r>
              <a:rPr lang="en-US" dirty="0" smtClean="0"/>
              <a:t>Dirty source data 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reports based on those used in Archivists’ Toolkit</a:t>
            </a:r>
          </a:p>
          <a:p>
            <a:pPr lvl="1"/>
            <a:r>
              <a:rPr lang="en-US" dirty="0" smtClean="0"/>
              <a:t>Accessions (14)</a:t>
            </a:r>
          </a:p>
          <a:p>
            <a:pPr lvl="1"/>
            <a:r>
              <a:rPr lang="en-US" dirty="0" smtClean="0"/>
              <a:t>Resources (9)</a:t>
            </a:r>
          </a:p>
          <a:p>
            <a:pPr lvl="1"/>
            <a:r>
              <a:rPr lang="en-US" dirty="0" smtClean="0"/>
              <a:t>Agents (4)</a:t>
            </a:r>
          </a:p>
          <a:p>
            <a:pPr lvl="1"/>
            <a:r>
              <a:rPr lang="en-US" dirty="0" smtClean="0"/>
              <a:t>Subjects (2)</a:t>
            </a:r>
          </a:p>
          <a:p>
            <a:pPr lvl="1"/>
            <a:r>
              <a:rPr lang="en-US" dirty="0" smtClean="0"/>
              <a:t>Locations (1)</a:t>
            </a:r>
          </a:p>
          <a:p>
            <a:pPr lvl="1"/>
            <a:r>
              <a:rPr lang="en-US" dirty="0" smtClean="0"/>
              <a:t>Digital Objects (4)</a:t>
            </a:r>
          </a:p>
          <a:p>
            <a:pPr lvl="1"/>
            <a:r>
              <a:rPr lang="en-US" dirty="0" smtClean="0"/>
              <a:t>General (1 – </a:t>
            </a:r>
            <a:r>
              <a:rPr lang="en-US" dirty="0" err="1" smtClean="0"/>
              <a:t>RepositoryProfileReport</a:t>
            </a:r>
            <a:r>
              <a:rPr lang="en-US" smtClean="0"/>
              <a:t>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78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issues in JIRA, scheduled for future releases:</a:t>
            </a:r>
          </a:p>
          <a:p>
            <a:pPr lvl="1"/>
            <a:r>
              <a:rPr lang="en-US" dirty="0" smtClean="0"/>
              <a:t>Collection management</a:t>
            </a:r>
          </a:p>
          <a:p>
            <a:pPr lvl="1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Classifications</a:t>
            </a:r>
          </a:p>
          <a:p>
            <a:endParaRPr lang="en-US" dirty="0" smtClean="0"/>
          </a:p>
          <a:p>
            <a:r>
              <a:rPr lang="en-US" dirty="0" smtClean="0"/>
              <a:t>User-defined fields – may not be possible, too much potential variability of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Issues with Current Default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</a:p>
          <a:p>
            <a:r>
              <a:rPr lang="en-US" dirty="0" smtClean="0"/>
              <a:t>CSV and Excel output is not useful as currently formatted</a:t>
            </a:r>
          </a:p>
          <a:p>
            <a:r>
              <a:rPr lang="en-US" dirty="0" smtClean="0"/>
              <a:t>Parameters (or lack thereof)</a:t>
            </a:r>
          </a:p>
          <a:p>
            <a:r>
              <a:rPr lang="en-US" dirty="0" smtClean="0"/>
              <a:t>Should reports be another </a:t>
            </a:r>
            <a:r>
              <a:rPr lang="en-US" dirty="0"/>
              <a:t>b</a:t>
            </a:r>
            <a:r>
              <a:rPr lang="en-US" dirty="0" smtClean="0"/>
              <a:t>ackend job??</a:t>
            </a:r>
          </a:p>
          <a:p>
            <a:r>
              <a:rPr lang="en-US" dirty="0" smtClean="0"/>
              <a:t>Need for a detailed list of fields and criteria used in each report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Reality is, </a:t>
            </a:r>
            <a:r>
              <a:rPr lang="en-US" smtClean="0"/>
              <a:t>the default </a:t>
            </a:r>
            <a:r>
              <a:rPr lang="en-US" dirty="0" smtClean="0"/>
              <a:t>reports cannot meet everyone's needs. </a:t>
            </a:r>
          </a:p>
          <a:p>
            <a:pPr marL="0" indent="0" algn="ctr">
              <a:buNone/>
            </a:pPr>
            <a:r>
              <a:rPr lang="en-US" dirty="0" smtClean="0"/>
              <a:t>For some (many), they may be no more than coding examples.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Reporting </a:t>
            </a:r>
            <a:r>
              <a:rPr lang="en-US" dirty="0"/>
              <a:t>O</a:t>
            </a:r>
            <a:r>
              <a:rPr lang="en-US" dirty="0" smtClean="0"/>
              <a:t>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Edit existing reports and reload into the backend (discussion follows)</a:t>
            </a:r>
          </a:p>
          <a:p>
            <a:r>
              <a:rPr lang="en-US" dirty="0" smtClean="0"/>
              <a:t>If data is stored in-house</a:t>
            </a:r>
          </a:p>
          <a:p>
            <a:pPr lvl="1"/>
            <a:r>
              <a:rPr lang="en-US" dirty="0" smtClean="0"/>
              <a:t>Connect alternate report generator to backend database (ODBC or other)</a:t>
            </a:r>
          </a:p>
          <a:p>
            <a:pPr lvl="2"/>
            <a:r>
              <a:rPr lang="en-US" dirty="0" smtClean="0"/>
              <a:t>Crystal Reports</a:t>
            </a:r>
          </a:p>
          <a:p>
            <a:pPr lvl="2"/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Excel</a:t>
            </a:r>
          </a:p>
          <a:p>
            <a:pPr lvl="2"/>
            <a:r>
              <a:rPr lang="en-US" dirty="0" smtClean="0"/>
              <a:t>Others</a:t>
            </a:r>
          </a:p>
          <a:p>
            <a:r>
              <a:rPr lang="en-US" dirty="0" smtClean="0"/>
              <a:t>If data is hosted</a:t>
            </a:r>
          </a:p>
          <a:p>
            <a:pPr lvl="1"/>
            <a:r>
              <a:rPr lang="en-US" dirty="0" smtClean="0"/>
              <a:t>Discuss options with </a:t>
            </a:r>
            <a:r>
              <a:rPr lang="en-US" dirty="0" err="1" smtClean="0"/>
              <a:t>Lyrasis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community needs a report sharing platform, with a library of submitted  reports (Jasper and other) and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30494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a Report </a:t>
            </a:r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 err="1" smtClean="0"/>
              <a:t>ASpace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locate the canned reports which currently exist within </a:t>
            </a:r>
            <a:r>
              <a:rPr lang="en-US" sz="2400" dirty="0" err="1"/>
              <a:t>ArchivesSpace</a:t>
            </a:r>
            <a:r>
              <a:rPr lang="en-US" sz="2400" dirty="0"/>
              <a:t>, go to the drop-down gear next to the repository name and select Reports. 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Staff </a:t>
            </a:r>
            <a:r>
              <a:rPr lang="en-US" sz="2400" dirty="0"/>
              <a:t>users at a variety of levels can access the Reports page and run </a:t>
            </a:r>
            <a:r>
              <a:rPr lang="en-US" sz="2400" dirty="0" smtClean="0"/>
              <a:t>reports.</a:t>
            </a:r>
            <a:endParaRPr lang="en-US" sz="24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56" y="2911176"/>
            <a:ext cx="5124450" cy="1677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6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a Report Within </a:t>
            </a:r>
            <a:r>
              <a:rPr lang="en-US" dirty="0" err="1"/>
              <a:t>ASpace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</a:t>
            </a:r>
            <a:r>
              <a:rPr lang="en-US" sz="2400" dirty="0" smtClean="0"/>
              <a:t>Click </a:t>
            </a:r>
            <a:r>
              <a:rPr lang="en-US" sz="2400" dirty="0"/>
              <a:t>on the desired report to select it.  Some reports will require you to enter parameters, such as a date range or other information.  All reports are available for download in a variety of formats.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a date parameter is required, enter the date using the format </a:t>
            </a:r>
            <a:r>
              <a:rPr lang="en-US" sz="2400" dirty="0" err="1"/>
              <a:t>yyyy</a:t>
            </a:r>
            <a:r>
              <a:rPr lang="en-US" sz="2400" dirty="0"/>
              <a:t>-mm-</a:t>
            </a:r>
            <a:r>
              <a:rPr lang="en-US" sz="2400" dirty="0" err="1"/>
              <a:t>dd</a:t>
            </a:r>
            <a:r>
              <a:rPr lang="en-US" sz="2400" dirty="0"/>
              <a:t>, or use the calendar tool to select a day.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54" y="3040697"/>
            <a:ext cx="3238500" cy="175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2" y="3148488"/>
            <a:ext cx="2505075" cy="776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496" y="3054563"/>
            <a:ext cx="3391345" cy="1315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2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494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ArchivesSpace Reports </vt:lpstr>
      <vt:lpstr>Basics</vt:lpstr>
      <vt:lpstr>Report Considerations</vt:lpstr>
      <vt:lpstr>Current Reports</vt:lpstr>
      <vt:lpstr>Forthcoming Reports</vt:lpstr>
      <vt:lpstr>Known Issues with Current Default Reports</vt:lpstr>
      <vt:lpstr>Other Reporting Options</vt:lpstr>
      <vt:lpstr>How to Run a Report Within ASpace</vt:lpstr>
      <vt:lpstr>How to Run a Report Within ASpace</vt:lpstr>
      <vt:lpstr>Create/Modify a Jasper Report </vt:lpstr>
      <vt:lpstr>Embed Report in ASpace Backend </vt:lpstr>
    </vt:vector>
  </TitlesOfParts>
  <Company>The J. Paul Getty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ArchivesSpace Reports</dc:title>
  <dc:creator>nenneking</dc:creator>
  <cp:lastModifiedBy>nenneking</cp:lastModifiedBy>
  <cp:revision>16</cp:revision>
  <dcterms:created xsi:type="dcterms:W3CDTF">2015-08-12T21:01:09Z</dcterms:created>
  <dcterms:modified xsi:type="dcterms:W3CDTF">2015-08-22T17:15:01Z</dcterms:modified>
</cp:coreProperties>
</file>