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DDAACD-CEB8-4806-A83D-3921B3A1A529}" v="3" dt="2022-08-23T03:44:58.5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1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8A20C-3CD3-E85A-6723-BFFECB04D3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D3F910-0F09-768F-D2FB-B3ADBB0DB7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39084-F589-3F33-E868-630898CAF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795E4-43E2-4B12-BF22-F7A9E82B994E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BCAA5-86A9-C9D4-5D69-9505EEDD3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3AD90-732F-6DBE-6FD5-80A039FC2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47A9A-72DE-4BAC-BFE3-FC92214FA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8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9F4B0-9547-8D5F-F5F0-8966D72C4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918355-2862-DE10-49EA-8DD810F5F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F4009-1C81-1D65-AA0E-F8922ABB7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795E4-43E2-4B12-BF22-F7A9E82B994E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ACB61-2702-7505-965B-4022966F9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20076-CE63-7AFC-A0E4-EA79950BB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47A9A-72DE-4BAC-BFE3-FC92214FA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307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A0A636-16A7-7670-9E61-8F40AAED5D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D34E2A-461F-23F0-F2BC-7F94FBA8FB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882F6-8A84-DA09-E5A1-1B4E3FF6A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795E4-43E2-4B12-BF22-F7A9E82B994E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7F806-EA33-A278-B849-D75DFF10C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46C47-A1A0-3E6D-6709-5E9DCDBEA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47A9A-72DE-4BAC-BFE3-FC92214FA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35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D7485-BA75-1AE8-9221-76ABDCD56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110B1-ED3A-E50D-F691-BA5CB01D9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ADFB9-9706-A772-7956-DC4701472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795E4-43E2-4B12-BF22-F7A9E82B994E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5566D-DDFD-015B-9495-734406779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FCD97-2451-926F-4C3E-6FE939068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47A9A-72DE-4BAC-BFE3-FC92214FA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5DBC9-EDBA-7941-380C-571357339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4F0C2D-A30C-34D7-A2A8-A249E4409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14BD8-EC59-F768-372F-0B27D0A13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795E4-43E2-4B12-BF22-F7A9E82B994E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03B32-E698-740D-D292-4430602E6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89B07-7E42-D42B-CB05-C31C819AC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47A9A-72DE-4BAC-BFE3-FC92214FA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62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79264-5032-F4C8-0E31-FD8D52B4C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AE310-5EDA-E860-094E-E01E41513F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290632-7A5A-D690-78A0-7CEBF4E000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75609E-63DE-CFDA-CFE4-3C2FC1E81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795E4-43E2-4B12-BF22-F7A9E82B994E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A52B8-7BD3-A5AC-77A1-281C287FA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501728-2E65-EE68-A87E-3FF91FB3D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47A9A-72DE-4BAC-BFE3-FC92214FA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86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6480F-2EA9-B1A3-F9D3-4C28132D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6CAF-7FD5-F5C0-7BCB-6BFD4EF050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5A7F1-77B0-36BA-6924-27AFB3B839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2347E8-20EE-40F7-08D7-F54978C7A5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B03B85-7E28-66E8-1C3A-C348DBC73A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B5F44A-4446-6E47-BABA-22BFBB4A1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795E4-43E2-4B12-BF22-F7A9E82B994E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CD23A6-C93E-D4D4-6469-A891C19C7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808732-2C18-4356-AAA4-89573F9B5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47A9A-72DE-4BAC-BFE3-FC92214FA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742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AC6B0-39AF-E138-E72A-80E94E7CC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CA7926-70F6-BA41-3274-4AD4730A8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795E4-43E2-4B12-BF22-F7A9E82B994E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D87068-0CF4-A1F4-9BCE-FC681632D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518563-839A-BDF0-DAD6-3358F7A70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47A9A-72DE-4BAC-BFE3-FC92214FA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82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8FBA3B-15D8-2F35-CB3E-D808A6E4E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795E4-43E2-4B12-BF22-F7A9E82B994E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F299E3-D6A5-8885-81C7-2CE1136E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E2FECB-CB30-D73D-EFA2-4BC1F352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47A9A-72DE-4BAC-BFE3-FC92214FA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044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F3097-DB2A-A9B4-A98A-9B1B16EEC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390B6-7A6B-DFAD-2F72-0677B1CF1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10DAF5-1DBC-B969-CA40-0FBF15895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613CED-D5ED-1678-0545-4480B6A9A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795E4-43E2-4B12-BF22-F7A9E82B994E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2DE4A2-A835-0157-6C17-A2167B455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6B448-EB0B-4F47-E465-6A7A4CE4B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47A9A-72DE-4BAC-BFE3-FC92214FA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1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37864-0783-2356-434A-D8EB01533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33CCB9-576A-D7C4-5C68-368619CE37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4E4E0B-31D8-AD40-B71C-8971BB18DE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AF5339-F459-272F-E4D9-66B680786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795E4-43E2-4B12-BF22-F7A9E82B994E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108C60-DA25-BFBD-1A7D-CEA1A8B12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1DE3E5-B381-D827-ACD5-49BAC01DD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47A9A-72DE-4BAC-BFE3-FC92214FA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008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114AF7-E664-7ECA-1D4A-AF3040D55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B970D8-C8C3-5907-2FBA-29A1A2463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919CE-941E-3620-1994-BB7E2644BA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795E4-43E2-4B12-BF22-F7A9E82B994E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911AF-3BD0-339B-C49E-B21D957F2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804E3-2A4C-5110-A1EB-1D882E06CC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47A9A-72DE-4BAC-BFE3-FC92214FA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81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shand@ap.org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hyperlink" Target="https://archivesspace.atlassian.net/wiki/spaces/ADC/overview?homepageId=14418091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57894-2CC5-3921-EDE2-1A05107CC7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06061"/>
            <a:ext cx="9144000" cy="145113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Integrations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7FFC97-10E3-0476-BB31-C57E4586D2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508643"/>
          </a:xfrm>
        </p:spPr>
        <p:txBody>
          <a:bodyPr anchor="ctr" anchorCtr="1">
            <a:normAutofit fontScale="92500"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 sub-team of the ArchivesSpace Technical Advisory Council (TAC)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EFFE5A-1C62-E755-A3B0-2D3B9D98CEDD}"/>
              </a:ext>
            </a:extLst>
          </p:cNvPr>
          <p:cNvSpPr txBox="1"/>
          <p:nvPr/>
        </p:nvSpPr>
        <p:spPr>
          <a:xfrm>
            <a:off x="4247766" y="4551774"/>
            <a:ext cx="3696468" cy="1200329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Sarit Hand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hlinkClick r:id="rId2"/>
              </a:rPr>
              <a:t>shand@ap.org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Digital Archivist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Associated Press Corporate Archives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B4B303-03F1-0B37-D108-E9E8D38DB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358872"/>
            <a:ext cx="2743200" cy="69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71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DA476E-C2CD-8E29-959A-98A5DF10D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340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we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E3266-AEBB-3B67-5FC0-2763A3565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15183"/>
            <a:ext cx="5181600" cy="386178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Maintain public pages</a:t>
            </a:r>
          </a:p>
          <a:p>
            <a:r>
              <a:rPr lang="en-US" dirty="0">
                <a:solidFill>
                  <a:schemeClr val="bg1"/>
                </a:solidFill>
              </a:rPr>
              <a:t>Assemble resources</a:t>
            </a:r>
          </a:p>
          <a:p>
            <a:r>
              <a:rPr lang="en-US" dirty="0">
                <a:solidFill>
                  <a:schemeClr val="bg1"/>
                </a:solidFill>
              </a:rPr>
              <a:t>Survey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442C76-1600-43E2-5A34-9DC4D65363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15181"/>
            <a:ext cx="5181600" cy="386178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Development</a:t>
            </a:r>
          </a:p>
          <a:p>
            <a:r>
              <a:rPr lang="en-US" dirty="0">
                <a:solidFill>
                  <a:schemeClr val="bg1"/>
                </a:solidFill>
              </a:rPr>
              <a:t>Make recommendations</a:t>
            </a:r>
          </a:p>
          <a:p>
            <a:r>
              <a:rPr lang="en-US" dirty="0">
                <a:solidFill>
                  <a:schemeClr val="bg1"/>
                </a:solidFill>
              </a:rPr>
              <a:t>Testing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4FE7AEFB-2F70-E6BE-567B-3740776740CD}"/>
              </a:ext>
            </a:extLst>
          </p:cNvPr>
          <p:cNvSpPr txBox="1">
            <a:spLocks/>
          </p:cNvSpPr>
          <p:nvPr/>
        </p:nvSpPr>
        <p:spPr>
          <a:xfrm>
            <a:off x="6172200" y="365125"/>
            <a:ext cx="533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What we don’t do</a:t>
            </a:r>
          </a:p>
        </p:txBody>
      </p:sp>
    </p:spTree>
    <p:extLst>
      <p:ext uri="{BB962C8B-B14F-4D97-AF65-F5344CB8AC3E}">
        <p14:creationId xmlns:p14="http://schemas.microsoft.com/office/powerpoint/2010/main" val="2878282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7510229-7EED-0901-04AB-8883527C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97" y="1857676"/>
            <a:ext cx="4207975" cy="114043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Integrations Pages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29B831-1EB0-7A19-1457-08FBA0A0DF4A}"/>
              </a:ext>
            </a:extLst>
          </p:cNvPr>
          <p:cNvSpPr txBox="1"/>
          <p:nvPr/>
        </p:nvSpPr>
        <p:spPr>
          <a:xfrm>
            <a:off x="238897" y="3318270"/>
            <a:ext cx="4111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hlinkClick r:id="rId4"/>
              </a:rPr>
              <a:t>https://archivesspace.atlassian.net/wiki/spaces/ADC/overview?homepageId=14418091</a:t>
            </a:r>
            <a:r>
              <a:rPr lang="en-US" sz="1600" dirty="0"/>
              <a:t> </a:t>
            </a:r>
          </a:p>
        </p:txBody>
      </p:sp>
      <p:pic>
        <p:nvPicPr>
          <p:cNvPr id="14" name="Screen Recording 13">
            <a:hlinkClick r:id="" action="ppaction://media"/>
            <a:extLst>
              <a:ext uri="{FF2B5EF4-FFF2-40B4-BE49-F238E27FC236}">
                <a16:creationId xmlns:a16="http://schemas.microsoft.com/office/drawing/2014/main" id="{769A75EC-7E92-56BC-FCE2-AA6AA93F45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30668" y="200428"/>
            <a:ext cx="7222435" cy="645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3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19C85-3C73-1A31-7322-2BC987017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>
                <a:solidFill>
                  <a:schemeClr val="bg1"/>
                </a:solidFill>
              </a:rPr>
              <a:t>NEW</a:t>
            </a:r>
            <a:r>
              <a:rPr lang="en-US" dirty="0">
                <a:solidFill>
                  <a:schemeClr val="bg1"/>
                </a:solidFill>
              </a:rPr>
              <a:t> Integrations Survey - 2022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45379-314F-42E2-CB0F-A19609A6FD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28875"/>
            <a:ext cx="5181600" cy="374808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August 24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-November 30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TBD: annually or biennial</a:t>
            </a:r>
          </a:p>
          <a:p>
            <a:r>
              <a:rPr lang="en-US" dirty="0">
                <a:solidFill>
                  <a:schemeClr val="bg1"/>
                </a:solidFill>
              </a:rPr>
              <a:t>Community driven</a:t>
            </a:r>
          </a:p>
          <a:p>
            <a:r>
              <a:rPr lang="en-US" dirty="0">
                <a:solidFill>
                  <a:schemeClr val="bg1"/>
                </a:solidFill>
              </a:rPr>
              <a:t>Users, Administrators or developers</a:t>
            </a:r>
          </a:p>
          <a:p>
            <a:r>
              <a:rPr lang="en-US" dirty="0">
                <a:solidFill>
                  <a:schemeClr val="bg1"/>
                </a:solidFill>
              </a:rPr>
              <a:t>Non-exhaustive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C2C622-DFD9-EDD0-F3F1-6F747A1814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28875"/>
            <a:ext cx="5181600" cy="374808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ASpace User Listservs</a:t>
            </a:r>
          </a:p>
          <a:p>
            <a:r>
              <a:rPr lang="en-US" dirty="0">
                <a:solidFill>
                  <a:schemeClr val="bg1"/>
                </a:solidFill>
              </a:rPr>
              <a:t>ASpace Google group</a:t>
            </a:r>
          </a:p>
          <a:p>
            <a:r>
              <a:rPr lang="en-US" dirty="0">
                <a:solidFill>
                  <a:schemeClr val="bg1"/>
                </a:solidFill>
              </a:rPr>
              <a:t>ASpace newsletter, Twitter and blog</a:t>
            </a:r>
          </a:p>
          <a:p>
            <a:r>
              <a:rPr lang="en-US" dirty="0">
                <a:solidFill>
                  <a:schemeClr val="bg1"/>
                </a:solidFill>
              </a:rPr>
              <a:t>SAA Collections Management section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536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ACFE94-AA34-4E75-7188-4AEB5B3D2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26" y="540222"/>
            <a:ext cx="3321098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Integrations Survey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E52258-D2DA-C5EC-9A18-A6711A098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26" y="2496225"/>
            <a:ext cx="4238115" cy="3507855"/>
          </a:xfrm>
          <a:prstGeom prst="rect">
            <a:avLst/>
          </a:prstGeom>
        </p:spPr>
      </p:pic>
      <p:pic>
        <p:nvPicPr>
          <p:cNvPr id="9" name="Screen Recording 8">
            <a:hlinkClick r:id="" action="ppaction://media"/>
            <a:extLst>
              <a:ext uri="{FF2B5EF4-FFF2-40B4-BE49-F238E27FC236}">
                <a16:creationId xmlns:a16="http://schemas.microsoft.com/office/drawing/2014/main" id="{9585BADC-45D7-8454-0644-65E3D9D3CB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4083" y="150962"/>
            <a:ext cx="7333091" cy="655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9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ACBCD5E-80EF-B0B0-AC88-65BC49115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898" y="64604"/>
            <a:ext cx="6006609" cy="672879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7510229-7EED-0901-04AB-8883527C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640" y="1857676"/>
            <a:ext cx="3498217" cy="114043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Survey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5ABD43-C9FD-2A17-0E02-08101F88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453" y="1318034"/>
            <a:ext cx="7429500" cy="4448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B648AE-4085-12DB-0716-AC183229C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202" y="109536"/>
            <a:ext cx="6869999" cy="66389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79677C-DF10-D8EE-E0CD-03F51A50F8FC}"/>
              </a:ext>
            </a:extLst>
          </p:cNvPr>
          <p:cNvSpPr txBox="1"/>
          <p:nvPr/>
        </p:nvSpPr>
        <p:spPr>
          <a:xfrm>
            <a:off x="606640" y="3575317"/>
            <a:ext cx="3139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System Focused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Links to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Implementer contact info</a:t>
            </a:r>
          </a:p>
        </p:txBody>
      </p:sp>
    </p:spTree>
    <p:extLst>
      <p:ext uri="{BB962C8B-B14F-4D97-AF65-F5344CB8AC3E}">
        <p14:creationId xmlns:p14="http://schemas.microsoft.com/office/powerpoint/2010/main" val="117106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57894-2CC5-3921-EDE2-1A05107CC7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13368"/>
            <a:ext cx="9144000" cy="145113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Integrations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7FFC97-10E3-0476-BB31-C57E4586D2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09345"/>
            <a:ext cx="9144000" cy="50864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sub-team of the ArchivesSpace Technical Advisory Council (TAC)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EFFE5A-1C62-E755-A3B0-2D3B9D98CEDD}"/>
              </a:ext>
            </a:extLst>
          </p:cNvPr>
          <p:cNvSpPr txBox="1"/>
          <p:nvPr/>
        </p:nvSpPr>
        <p:spPr>
          <a:xfrm>
            <a:off x="2688657" y="4754304"/>
            <a:ext cx="681468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</a:rPr>
              <a:t>2022-2023 Team Members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b="1" dirty="0">
                <a:solidFill>
                  <a:schemeClr val="bg1"/>
                </a:solidFill>
              </a:rPr>
              <a:t>Sarit Hand</a:t>
            </a:r>
            <a:r>
              <a:rPr lang="en-US" sz="1400" dirty="0">
                <a:solidFill>
                  <a:schemeClr val="bg1"/>
                </a:solidFill>
              </a:rPr>
              <a:t>, Digital Archivist, Associated Press Corporate Archives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b="1" dirty="0">
                <a:solidFill>
                  <a:schemeClr val="bg1"/>
                </a:solidFill>
              </a:rPr>
              <a:t>Elizabeth Dunham</a:t>
            </a:r>
            <a:r>
              <a:rPr lang="en-US" sz="1400" dirty="0">
                <a:solidFill>
                  <a:schemeClr val="bg1"/>
                </a:solidFill>
              </a:rPr>
              <a:t>, Associate Archivist, Arizona State University Libraries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b="1" dirty="0">
                <a:solidFill>
                  <a:schemeClr val="bg1"/>
                </a:solidFill>
              </a:rPr>
              <a:t>Austin Munsell</a:t>
            </a:r>
            <a:r>
              <a:rPr lang="en-US" sz="1400" dirty="0">
                <a:solidFill>
                  <a:schemeClr val="bg1"/>
                </a:solidFill>
              </a:rPr>
              <a:t>, Collections Manager, University of Oregon Libraries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b="1" dirty="0">
                <a:solidFill>
                  <a:schemeClr val="bg1"/>
                </a:solidFill>
              </a:rPr>
              <a:t>Paige Monlux</a:t>
            </a:r>
            <a:r>
              <a:rPr lang="en-US" sz="1400" dirty="0">
                <a:solidFill>
                  <a:schemeClr val="bg1"/>
                </a:solidFill>
              </a:rPr>
              <a:t>, Digital Archivist, Department of County Assets, Multnomah County, 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B4B303-03F1-0B37-D108-E9E8D38DB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66179"/>
            <a:ext cx="2743200" cy="6943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7758E6-C413-9414-35A4-787A8E4CF76C}"/>
              </a:ext>
            </a:extLst>
          </p:cNvPr>
          <p:cNvSpPr txBox="1"/>
          <p:nvPr/>
        </p:nvSpPr>
        <p:spPr>
          <a:xfrm>
            <a:off x="4764157" y="3071191"/>
            <a:ext cx="2663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21903476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APTemplate</Template>
  <TotalTime>143</TotalTime>
  <Words>175</Words>
  <Application>Microsoft Office PowerPoint</Application>
  <PresentationFormat>Widescreen</PresentationFormat>
  <Paragraphs>39</Paragraphs>
  <Slides>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Integrations</vt:lpstr>
      <vt:lpstr>What we do</vt:lpstr>
      <vt:lpstr>Integrations Pages</vt:lpstr>
      <vt:lpstr>NEW Integrations Survey - 2022</vt:lpstr>
      <vt:lpstr>Integrations Survey</vt:lpstr>
      <vt:lpstr>Survey Data</vt:lpstr>
      <vt:lpstr>Integrations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Integrations</dc:title>
  <dc:creator>Hand, Sarit</dc:creator>
  <cp:lastModifiedBy>Hand, Sarit</cp:lastModifiedBy>
  <cp:revision>2</cp:revision>
  <dcterms:created xsi:type="dcterms:W3CDTF">2022-08-23T01:23:53Z</dcterms:created>
  <dcterms:modified xsi:type="dcterms:W3CDTF">2022-08-23T17:43:12Z</dcterms:modified>
</cp:coreProperties>
</file>