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5" r:id="rId7"/>
    <p:sldId id="267" r:id="rId8"/>
    <p:sldId id="266" r:id="rId9"/>
    <p:sldId id="261" r:id="rId10"/>
    <p:sldId id="263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748DD1-3474-4C37-9B1A-137468D63C5E}" v="99" dt="2023-04-03T16:44:15.007"/>
    <p1510:client id="{13AE2C6E-88FA-4074-BD6B-27155FBA9E87}" v="200" dt="2023-04-03T18:45:39.788"/>
    <p1510:client id="{1A530236-5A3D-48C6-B834-9DF21DCC59F0}" v="100" dt="2023-03-30T21:32:49.570"/>
    <p1510:client id="{39A4B1FA-EFEA-4A0B-95E1-63091C9BD271}" v="300" dt="2023-03-31T19:09:37.431"/>
    <p1510:client id="{5C9E94F2-7233-496E-AA9A-F40D4FFBFBCC}" v="390" dt="2023-03-31T19:05:13.361"/>
    <p1510:client id="{84BE9DB0-B4D9-4FD1-9196-24029D710ADD}" v="5" dt="2023-03-31T17:20:35.781"/>
    <p1510:client id="{913E8989-0067-43EA-93EB-F44F1DF75A84}" v="772" dt="2023-03-31T15:54:44.762"/>
    <p1510:client id="{B34A96DD-4C8D-413B-A321-9C66E6106B54}" v="30" dt="2023-04-03T21:32:50.685"/>
    <p1510:client id="{C1AB84EC-E13D-4D05-98BD-C2DF2EF476DA}" v="28" dt="2023-04-03T18:46:40.805"/>
    <p1510:client id="{CDEB3BEF-0AAF-498D-89BD-ADE412FDF264}" v="116" dt="2023-03-28T14:35:15.078"/>
    <p1510:client id="{D42B87F6-A060-427D-BB5E-35BD57162354}" v="137" dt="2023-03-31T19:11:05.374"/>
    <p1510:client id="{E4757688-AFD1-4BE9-8A78-5D0357B254D8}" v="311" dt="2023-03-30T17:32:55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Parker" userId="OJvUaZgfbiu2w8574L95RaN7WXZ/ccSDnFRxhBFvh6Y=" providerId="None" clId="Web-{13AE2C6E-88FA-4074-BD6B-27155FBA9E87}"/>
    <pc:docChg chg="modSld">
      <pc:chgData name="Elizabeth Parker" userId="OJvUaZgfbiu2w8574L95RaN7WXZ/ccSDnFRxhBFvh6Y=" providerId="None" clId="Web-{13AE2C6E-88FA-4074-BD6B-27155FBA9E87}" dt="2023-04-03T16:12:47.111" v="2" actId="20577"/>
      <pc:docMkLst>
        <pc:docMk/>
      </pc:docMkLst>
      <pc:sldChg chg="modSp">
        <pc:chgData name="Elizabeth Parker" userId="OJvUaZgfbiu2w8574L95RaN7WXZ/ccSDnFRxhBFvh6Y=" providerId="None" clId="Web-{13AE2C6E-88FA-4074-BD6B-27155FBA9E87}" dt="2023-04-03T16:12:47.111" v="2" actId="20577"/>
        <pc:sldMkLst>
          <pc:docMk/>
          <pc:sldMk cId="3867986626" sldId="265"/>
        </pc:sldMkLst>
        <pc:spChg chg="mod">
          <ac:chgData name="Elizabeth Parker" userId="OJvUaZgfbiu2w8574L95RaN7WXZ/ccSDnFRxhBFvh6Y=" providerId="None" clId="Web-{13AE2C6E-88FA-4074-BD6B-27155FBA9E87}" dt="2023-04-03T16:12:47.111" v="2" actId="20577"/>
          <ac:spMkLst>
            <pc:docMk/>
            <pc:sldMk cId="3867986626" sldId="265"/>
            <ac:spMk id="3" creationId="{C6F6D9C7-A539-FF63-EDC5-8154164279B8}"/>
          </ac:spMkLst>
        </pc:spChg>
      </pc:sldChg>
    </pc:docChg>
  </pc:docChgLst>
  <pc:docChgLst>
    <pc:chgData name="Elizabeth Parker" userId="OJvUaZgfbiu2w8574L95RaN7WXZ/ccSDnFRxhBFvh6Y=" providerId="None" clId="Web-{CDEB3BEF-0AAF-498D-89BD-ADE412FDF264}"/>
    <pc:docChg chg="addSld modSld addMainMaster delMainMaster">
      <pc:chgData name="Elizabeth Parker" userId="OJvUaZgfbiu2w8574L95RaN7WXZ/ccSDnFRxhBFvh6Y=" providerId="None" clId="Web-{CDEB3BEF-0AAF-498D-89BD-ADE412FDF264}" dt="2023-03-28T14:35:10.969" v="134"/>
      <pc:docMkLst>
        <pc:docMk/>
      </pc:docMkLst>
      <pc:sldChg chg="modSp mod modClrScheme chgLayout">
        <pc:chgData name="Elizabeth Parker" userId="OJvUaZgfbiu2w8574L95RaN7WXZ/ccSDnFRxhBFvh6Y=" providerId="None" clId="Web-{CDEB3BEF-0AAF-498D-89BD-ADE412FDF264}" dt="2023-03-28T14:29:34.489" v="13"/>
        <pc:sldMkLst>
          <pc:docMk/>
          <pc:sldMk cId="109857222" sldId="256"/>
        </pc:sldMkLst>
        <pc:spChg chg="mod ord">
          <ac:chgData name="Elizabeth Parker" userId="OJvUaZgfbiu2w8574L95RaN7WXZ/ccSDnFRxhBFvh6Y=" providerId="None" clId="Web-{CDEB3BEF-0AAF-498D-89BD-ADE412FDF264}" dt="2023-03-28T14:29:34.489" v="13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Elizabeth Parker" userId="OJvUaZgfbiu2w8574L95RaN7WXZ/ccSDnFRxhBFvh6Y=" providerId="None" clId="Web-{CDEB3BEF-0AAF-498D-89BD-ADE412FDF264}" dt="2023-03-28T14:29:34.489" v="13"/>
          <ac:spMkLst>
            <pc:docMk/>
            <pc:sldMk cId="109857222" sldId="256"/>
            <ac:spMk id="3" creationId="{00000000-0000-0000-0000-000000000000}"/>
          </ac:spMkLst>
        </pc:spChg>
      </pc:sldChg>
      <pc:sldChg chg="modSp new mod modClrScheme chgLayout">
        <pc:chgData name="Elizabeth Parker" userId="OJvUaZgfbiu2w8574L95RaN7WXZ/ccSDnFRxhBFvh6Y=" providerId="None" clId="Web-{CDEB3BEF-0AAF-498D-89BD-ADE412FDF264}" dt="2023-03-28T14:30:04.427" v="24" actId="20577"/>
        <pc:sldMkLst>
          <pc:docMk/>
          <pc:sldMk cId="1825547559" sldId="257"/>
        </pc:sldMkLst>
        <pc:spChg chg="mod ord">
          <ac:chgData name="Elizabeth Parker" userId="OJvUaZgfbiu2w8574L95RaN7WXZ/ccSDnFRxhBFvh6Y=" providerId="None" clId="Web-{CDEB3BEF-0AAF-498D-89BD-ADE412FDF264}" dt="2023-03-28T14:30:04.427" v="24" actId="20577"/>
          <ac:spMkLst>
            <pc:docMk/>
            <pc:sldMk cId="1825547559" sldId="257"/>
            <ac:spMk id="2" creationId="{0E990620-FE1A-A257-9A02-9BABC3C0FD94}"/>
          </ac:spMkLst>
        </pc:spChg>
        <pc:spChg chg="mod ord">
          <ac:chgData name="Elizabeth Parker" userId="OJvUaZgfbiu2w8574L95RaN7WXZ/ccSDnFRxhBFvh6Y=" providerId="None" clId="Web-{CDEB3BEF-0AAF-498D-89BD-ADE412FDF264}" dt="2023-03-28T14:29:34.489" v="13"/>
          <ac:spMkLst>
            <pc:docMk/>
            <pc:sldMk cId="1825547559" sldId="257"/>
            <ac:spMk id="3" creationId="{3760BD74-9EF8-BBBD-AA63-F267F69C9A9C}"/>
          </ac:spMkLst>
        </pc:spChg>
      </pc:sldChg>
      <pc:sldChg chg="modSp new modNotes">
        <pc:chgData name="Elizabeth Parker" userId="OJvUaZgfbiu2w8574L95RaN7WXZ/ccSDnFRxhBFvh6Y=" providerId="None" clId="Web-{CDEB3BEF-0AAF-498D-89BD-ADE412FDF264}" dt="2023-03-28T14:34:47.733" v="112"/>
        <pc:sldMkLst>
          <pc:docMk/>
          <pc:sldMk cId="1229504183" sldId="258"/>
        </pc:sldMkLst>
        <pc:spChg chg="mod">
          <ac:chgData name="Elizabeth Parker" userId="OJvUaZgfbiu2w8574L95RaN7WXZ/ccSDnFRxhBFvh6Y=" providerId="None" clId="Web-{CDEB3BEF-0AAF-498D-89BD-ADE412FDF264}" dt="2023-03-28T14:30:36.569" v="29" actId="20577"/>
          <ac:spMkLst>
            <pc:docMk/>
            <pc:sldMk cId="1229504183" sldId="258"/>
            <ac:spMk id="2" creationId="{25A1F362-7202-02DD-DD35-935B4497FF83}"/>
          </ac:spMkLst>
        </pc:spChg>
      </pc:sldChg>
      <pc:sldChg chg="modSp new modNotes">
        <pc:chgData name="Elizabeth Parker" userId="OJvUaZgfbiu2w8574L95RaN7WXZ/ccSDnFRxhBFvh6Y=" providerId="None" clId="Web-{CDEB3BEF-0AAF-498D-89BD-ADE412FDF264}" dt="2023-03-28T14:34:53.671" v="115"/>
        <pc:sldMkLst>
          <pc:docMk/>
          <pc:sldMk cId="795614679" sldId="259"/>
        </pc:sldMkLst>
        <pc:spChg chg="mod">
          <ac:chgData name="Elizabeth Parker" userId="OJvUaZgfbiu2w8574L95RaN7WXZ/ccSDnFRxhBFvh6Y=" providerId="None" clId="Web-{CDEB3BEF-0AAF-498D-89BD-ADE412FDF264}" dt="2023-03-28T14:30:57.726" v="57" actId="20577"/>
          <ac:spMkLst>
            <pc:docMk/>
            <pc:sldMk cId="795614679" sldId="259"/>
            <ac:spMk id="2" creationId="{CF9372D5-43A1-17CE-21ED-D545A0C9A081}"/>
          </ac:spMkLst>
        </pc:spChg>
      </pc:sldChg>
      <pc:sldChg chg="modSp new modNotes">
        <pc:chgData name="Elizabeth Parker" userId="OJvUaZgfbiu2w8574L95RaN7WXZ/ccSDnFRxhBFvh6Y=" providerId="None" clId="Web-{CDEB3BEF-0AAF-498D-89BD-ADE412FDF264}" dt="2023-03-28T14:34:59.718" v="120"/>
        <pc:sldMkLst>
          <pc:docMk/>
          <pc:sldMk cId="2619880400" sldId="260"/>
        </pc:sldMkLst>
        <pc:spChg chg="mod">
          <ac:chgData name="Elizabeth Parker" userId="OJvUaZgfbiu2w8574L95RaN7WXZ/ccSDnFRxhBFvh6Y=" providerId="None" clId="Web-{CDEB3BEF-0AAF-498D-89BD-ADE412FDF264}" dt="2023-03-28T14:31:26.961" v="70" actId="20577"/>
          <ac:spMkLst>
            <pc:docMk/>
            <pc:sldMk cId="2619880400" sldId="260"/>
            <ac:spMk id="2" creationId="{1EDE86E0-D85D-9692-1D19-4920C90B934D}"/>
          </ac:spMkLst>
        </pc:spChg>
      </pc:sldChg>
      <pc:sldChg chg="modSp new modNotes">
        <pc:chgData name="Elizabeth Parker" userId="OJvUaZgfbiu2w8574L95RaN7WXZ/ccSDnFRxhBFvh6Y=" providerId="None" clId="Web-{CDEB3BEF-0AAF-498D-89BD-ADE412FDF264}" dt="2023-03-28T14:35:06.906" v="133"/>
        <pc:sldMkLst>
          <pc:docMk/>
          <pc:sldMk cId="4003930572" sldId="261"/>
        </pc:sldMkLst>
        <pc:spChg chg="mod">
          <ac:chgData name="Elizabeth Parker" userId="OJvUaZgfbiu2w8574L95RaN7WXZ/ccSDnFRxhBFvh6Y=" providerId="None" clId="Web-{CDEB3BEF-0AAF-498D-89BD-ADE412FDF264}" dt="2023-03-28T14:31:34.930" v="77" actId="20577"/>
          <ac:spMkLst>
            <pc:docMk/>
            <pc:sldMk cId="4003930572" sldId="261"/>
            <ac:spMk id="2" creationId="{6AC95B02-70BB-1BA3-A24D-7C57B3ED8EA6}"/>
          </ac:spMkLst>
        </pc:spChg>
      </pc:sldChg>
      <pc:sldChg chg="modSp new modNotes">
        <pc:chgData name="Elizabeth Parker" userId="OJvUaZgfbiu2w8574L95RaN7WXZ/ccSDnFRxhBFvh6Y=" providerId="None" clId="Web-{CDEB3BEF-0AAF-498D-89BD-ADE412FDF264}" dt="2023-03-28T14:35:10.969" v="134"/>
        <pc:sldMkLst>
          <pc:docMk/>
          <pc:sldMk cId="3456894969" sldId="262"/>
        </pc:sldMkLst>
        <pc:spChg chg="mod">
          <ac:chgData name="Elizabeth Parker" userId="OJvUaZgfbiu2w8574L95RaN7WXZ/ccSDnFRxhBFvh6Y=" providerId="None" clId="Web-{CDEB3BEF-0AAF-498D-89BD-ADE412FDF264}" dt="2023-03-28T14:32:05.306" v="90" actId="20577"/>
          <ac:spMkLst>
            <pc:docMk/>
            <pc:sldMk cId="3456894969" sldId="262"/>
            <ac:spMk id="2" creationId="{D0D4DB91-F693-DD77-05E1-CC2C6D5A18D6}"/>
          </ac:spMkLst>
        </pc:spChg>
      </pc:sldChg>
      <pc:sldChg chg="modSp new">
        <pc:chgData name="Elizabeth Parker" userId="OJvUaZgfbiu2w8574L95RaN7WXZ/ccSDnFRxhBFvh6Y=" providerId="None" clId="Web-{CDEB3BEF-0AAF-498D-89BD-ADE412FDF264}" dt="2023-03-28T14:32:21.369" v="106" actId="20577"/>
        <pc:sldMkLst>
          <pc:docMk/>
          <pc:sldMk cId="3328925384" sldId="263"/>
        </pc:sldMkLst>
        <pc:spChg chg="mod">
          <ac:chgData name="Elizabeth Parker" userId="OJvUaZgfbiu2w8574L95RaN7WXZ/ccSDnFRxhBFvh6Y=" providerId="None" clId="Web-{CDEB3BEF-0AAF-498D-89BD-ADE412FDF264}" dt="2023-03-28T14:32:21.369" v="106" actId="20577"/>
          <ac:spMkLst>
            <pc:docMk/>
            <pc:sldMk cId="3328925384" sldId="263"/>
            <ac:spMk id="2" creationId="{BB1366BD-D8EB-F041-2F1A-E29BE5785FE8}"/>
          </ac:spMkLst>
        </pc:spChg>
      </pc:sldChg>
      <pc:sldMasterChg chg="del delSldLayout">
        <pc:chgData name="Elizabeth Parker" userId="OJvUaZgfbiu2w8574L95RaN7WXZ/ccSDnFRxhBFvh6Y=" providerId="None" clId="Web-{CDEB3BEF-0AAF-498D-89BD-ADE412FDF264}" dt="2023-03-28T14:28:28.627" v="9"/>
        <pc:sldMasterMkLst>
          <pc:docMk/>
          <pc:sldMasterMk cId="2460954070" sldId="2147483660"/>
        </pc:sldMasterMkLst>
        <pc:sldLayoutChg chg="del">
          <pc:chgData name="Elizabeth Parker" userId="OJvUaZgfbiu2w8574L95RaN7WXZ/ccSDnFRxhBFvh6Y=" providerId="None" clId="Web-{CDEB3BEF-0AAF-498D-89BD-ADE412FDF264}" dt="2023-03-28T14:28:28.627" v="9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Elizabeth Parker" userId="OJvUaZgfbiu2w8574L95RaN7WXZ/ccSDnFRxhBFvh6Y=" providerId="None" clId="Web-{CDEB3BEF-0AAF-498D-89BD-ADE412FDF264}" dt="2023-03-28T14:28:28.627" v="9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Elizabeth Parker" userId="OJvUaZgfbiu2w8574L95RaN7WXZ/ccSDnFRxhBFvh6Y=" providerId="None" clId="Web-{CDEB3BEF-0AAF-498D-89BD-ADE412FDF264}" dt="2023-03-28T14:28:28.627" v="9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Elizabeth Parker" userId="OJvUaZgfbiu2w8574L95RaN7WXZ/ccSDnFRxhBFvh6Y=" providerId="None" clId="Web-{CDEB3BEF-0AAF-498D-89BD-ADE412FDF264}" dt="2023-03-28T14:28:28.627" v="9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Elizabeth Parker" userId="OJvUaZgfbiu2w8574L95RaN7WXZ/ccSDnFRxhBFvh6Y=" providerId="None" clId="Web-{CDEB3BEF-0AAF-498D-89BD-ADE412FDF264}" dt="2023-03-28T14:28:28.627" v="9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Elizabeth Parker" userId="OJvUaZgfbiu2w8574L95RaN7WXZ/ccSDnFRxhBFvh6Y=" providerId="None" clId="Web-{CDEB3BEF-0AAF-498D-89BD-ADE412FDF264}" dt="2023-03-28T14:28:28.627" v="9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Elizabeth Parker" userId="OJvUaZgfbiu2w8574L95RaN7WXZ/ccSDnFRxhBFvh6Y=" providerId="None" clId="Web-{CDEB3BEF-0AAF-498D-89BD-ADE412FDF264}" dt="2023-03-28T14:28:28.627" v="9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Elizabeth Parker" userId="OJvUaZgfbiu2w8574L95RaN7WXZ/ccSDnFRxhBFvh6Y=" providerId="None" clId="Web-{CDEB3BEF-0AAF-498D-89BD-ADE412FDF264}" dt="2023-03-28T14:28:28.627" v="9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Elizabeth Parker" userId="OJvUaZgfbiu2w8574L95RaN7WXZ/ccSDnFRxhBFvh6Y=" providerId="None" clId="Web-{CDEB3BEF-0AAF-498D-89BD-ADE412FDF264}" dt="2023-03-28T14:28:28.627" v="9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Elizabeth Parker" userId="OJvUaZgfbiu2w8574L95RaN7WXZ/ccSDnFRxhBFvh6Y=" providerId="None" clId="Web-{CDEB3BEF-0AAF-498D-89BD-ADE412FDF264}" dt="2023-03-28T14:28:28.627" v="9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Elizabeth Parker" userId="OJvUaZgfbiu2w8574L95RaN7WXZ/ccSDnFRxhBFvh6Y=" providerId="None" clId="Web-{CDEB3BEF-0AAF-498D-89BD-ADE412FDF264}" dt="2023-03-28T14:28:28.627" v="9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Elizabeth Parker" userId="OJvUaZgfbiu2w8574L95RaN7WXZ/ccSDnFRxhBFvh6Y=" providerId="None" clId="Web-{CDEB3BEF-0AAF-498D-89BD-ADE412FDF264}" dt="2023-03-28T14:29:18.504" v="11"/>
        <pc:sldMasterMkLst>
          <pc:docMk/>
          <pc:sldMasterMk cId="113463529" sldId="2147483672"/>
        </pc:sldMasterMkLst>
        <pc:sldLayoutChg chg="add del mod replId">
          <pc:chgData name="Elizabeth Parker" userId="OJvUaZgfbiu2w8574L95RaN7WXZ/ccSDnFRxhBFvh6Y=" providerId="None" clId="Web-{CDEB3BEF-0AAF-498D-89BD-ADE412FDF264}" dt="2023-03-28T14:29:18.504" v="11"/>
          <pc:sldLayoutMkLst>
            <pc:docMk/>
            <pc:sldMasterMk cId="113463529" sldId="2147483672"/>
            <pc:sldLayoutMk cId="527543489" sldId="2147483673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18.504" v="11"/>
          <pc:sldLayoutMkLst>
            <pc:docMk/>
            <pc:sldMasterMk cId="113463529" sldId="2147483672"/>
            <pc:sldLayoutMk cId="2381310281" sldId="2147483674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18.504" v="11"/>
          <pc:sldLayoutMkLst>
            <pc:docMk/>
            <pc:sldMasterMk cId="113463529" sldId="2147483672"/>
            <pc:sldLayoutMk cId="2517142319" sldId="2147483675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18.504" v="11"/>
          <pc:sldLayoutMkLst>
            <pc:docMk/>
            <pc:sldMasterMk cId="113463529" sldId="2147483672"/>
            <pc:sldLayoutMk cId="1287335661" sldId="2147483676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18.504" v="11"/>
          <pc:sldLayoutMkLst>
            <pc:docMk/>
            <pc:sldMasterMk cId="113463529" sldId="2147483672"/>
            <pc:sldLayoutMk cId="3583539101" sldId="2147483677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18.504" v="11"/>
          <pc:sldLayoutMkLst>
            <pc:docMk/>
            <pc:sldMasterMk cId="113463529" sldId="2147483672"/>
            <pc:sldLayoutMk cId="1839638747" sldId="2147483678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18.504" v="11"/>
          <pc:sldLayoutMkLst>
            <pc:docMk/>
            <pc:sldMasterMk cId="113463529" sldId="2147483672"/>
            <pc:sldLayoutMk cId="2130952228" sldId="2147483679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18.504" v="11"/>
          <pc:sldLayoutMkLst>
            <pc:docMk/>
            <pc:sldMasterMk cId="113463529" sldId="2147483672"/>
            <pc:sldLayoutMk cId="684981207" sldId="2147483680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18.504" v="11"/>
          <pc:sldLayoutMkLst>
            <pc:docMk/>
            <pc:sldMasterMk cId="113463529" sldId="2147483672"/>
            <pc:sldLayoutMk cId="331237387" sldId="2147483681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18.504" v="11"/>
          <pc:sldLayoutMkLst>
            <pc:docMk/>
            <pc:sldMasterMk cId="113463529" sldId="2147483672"/>
            <pc:sldLayoutMk cId="1337778981" sldId="2147483682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18.504" v="11"/>
          <pc:sldLayoutMkLst>
            <pc:docMk/>
            <pc:sldMasterMk cId="113463529" sldId="2147483672"/>
            <pc:sldLayoutMk cId="1586370099" sldId="2147483683"/>
          </pc:sldLayoutMkLst>
        </pc:sldLayoutChg>
      </pc:sldMasterChg>
      <pc:sldMasterChg chg="add del addSldLayout delSldLayout modSldLayout">
        <pc:chgData name="Elizabeth Parker" userId="OJvUaZgfbiu2w8574L95RaN7WXZ/ccSDnFRxhBFvh6Y=" providerId="None" clId="Web-{CDEB3BEF-0AAF-498D-89BD-ADE412FDF264}" dt="2023-03-28T14:29:27.207" v="12"/>
        <pc:sldMasterMkLst>
          <pc:docMk/>
          <pc:sldMasterMk cId="204601118" sldId="2147483684"/>
        </pc:sldMasterMkLst>
        <pc:sldLayoutChg chg="add del mod replId">
          <pc:chgData name="Elizabeth Parker" userId="OJvUaZgfbiu2w8574L95RaN7WXZ/ccSDnFRxhBFvh6Y=" providerId="None" clId="Web-{CDEB3BEF-0AAF-498D-89BD-ADE412FDF264}" dt="2023-03-28T14:29:27.207" v="12"/>
          <pc:sldLayoutMkLst>
            <pc:docMk/>
            <pc:sldMasterMk cId="204601118" sldId="2147483684"/>
            <pc:sldLayoutMk cId="144205177" sldId="2147483685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27.207" v="12"/>
          <pc:sldLayoutMkLst>
            <pc:docMk/>
            <pc:sldMasterMk cId="204601118" sldId="2147483684"/>
            <pc:sldLayoutMk cId="3040606023" sldId="2147483686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27.207" v="12"/>
          <pc:sldLayoutMkLst>
            <pc:docMk/>
            <pc:sldMasterMk cId="204601118" sldId="2147483684"/>
            <pc:sldLayoutMk cId="2967019973" sldId="2147483687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27.207" v="12"/>
          <pc:sldLayoutMkLst>
            <pc:docMk/>
            <pc:sldMasterMk cId="204601118" sldId="2147483684"/>
            <pc:sldLayoutMk cId="3344316852" sldId="2147483688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27.207" v="12"/>
          <pc:sldLayoutMkLst>
            <pc:docMk/>
            <pc:sldMasterMk cId="204601118" sldId="2147483684"/>
            <pc:sldLayoutMk cId="1443140266" sldId="2147483689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27.207" v="12"/>
          <pc:sldLayoutMkLst>
            <pc:docMk/>
            <pc:sldMasterMk cId="204601118" sldId="2147483684"/>
            <pc:sldLayoutMk cId="2612959033" sldId="2147483690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27.207" v="12"/>
          <pc:sldLayoutMkLst>
            <pc:docMk/>
            <pc:sldMasterMk cId="204601118" sldId="2147483684"/>
            <pc:sldLayoutMk cId="2861204409" sldId="2147483691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27.207" v="12"/>
          <pc:sldLayoutMkLst>
            <pc:docMk/>
            <pc:sldMasterMk cId="204601118" sldId="2147483684"/>
            <pc:sldLayoutMk cId="567993993" sldId="2147483692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27.207" v="12"/>
          <pc:sldLayoutMkLst>
            <pc:docMk/>
            <pc:sldMasterMk cId="204601118" sldId="2147483684"/>
            <pc:sldLayoutMk cId="3743082992" sldId="2147483693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27.207" v="12"/>
          <pc:sldLayoutMkLst>
            <pc:docMk/>
            <pc:sldMasterMk cId="204601118" sldId="2147483684"/>
            <pc:sldLayoutMk cId="449837619" sldId="2147483694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27.207" v="12"/>
          <pc:sldLayoutMkLst>
            <pc:docMk/>
            <pc:sldMasterMk cId="204601118" sldId="2147483684"/>
            <pc:sldLayoutMk cId="3593141595" sldId="2147483695"/>
          </pc:sldLayoutMkLst>
        </pc:sldLayoutChg>
      </pc:sldMasterChg>
      <pc:sldMasterChg chg="add del addSldLayout delSldLayout modSldLayout">
        <pc:chgData name="Elizabeth Parker" userId="OJvUaZgfbiu2w8574L95RaN7WXZ/ccSDnFRxhBFvh6Y=" providerId="None" clId="Web-{CDEB3BEF-0AAF-498D-89BD-ADE412FDF264}" dt="2023-03-28T14:29:34.489" v="13"/>
        <pc:sldMasterMkLst>
          <pc:docMk/>
          <pc:sldMasterMk cId="4043415138" sldId="2147483696"/>
        </pc:sldMasterMkLst>
        <pc:sldLayoutChg chg="add del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4043415138" sldId="2147483696"/>
            <pc:sldLayoutMk cId="715140903" sldId="2147483697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4043415138" sldId="2147483696"/>
            <pc:sldLayoutMk cId="1798640041" sldId="2147483698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4043415138" sldId="2147483696"/>
            <pc:sldLayoutMk cId="3011239946" sldId="2147483699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4043415138" sldId="2147483696"/>
            <pc:sldLayoutMk cId="1996721761" sldId="2147483700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4043415138" sldId="2147483696"/>
            <pc:sldLayoutMk cId="283580878" sldId="2147483701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4043415138" sldId="2147483696"/>
            <pc:sldLayoutMk cId="611800813" sldId="2147483702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4043415138" sldId="2147483696"/>
            <pc:sldLayoutMk cId="3245084986" sldId="2147483703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4043415138" sldId="2147483696"/>
            <pc:sldLayoutMk cId="544831538" sldId="2147483704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4043415138" sldId="2147483696"/>
            <pc:sldLayoutMk cId="2608208508" sldId="2147483705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4043415138" sldId="2147483696"/>
            <pc:sldLayoutMk cId="3583996521" sldId="2147483706"/>
          </pc:sldLayoutMkLst>
        </pc:sldLayoutChg>
        <pc:sldLayoutChg chg="add del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4043415138" sldId="2147483696"/>
            <pc:sldLayoutMk cId="4219972168" sldId="2147483707"/>
          </pc:sldLayoutMkLst>
        </pc:sldLayoutChg>
      </pc:sldMasterChg>
      <pc:sldMasterChg chg="add addSldLayout modSldLayout">
        <pc:chgData name="Elizabeth Parker" userId="OJvUaZgfbiu2w8574L95RaN7WXZ/ccSDnFRxhBFvh6Y=" providerId="None" clId="Web-{CDEB3BEF-0AAF-498D-89BD-ADE412FDF264}" dt="2023-03-28T14:29:34.489" v="13"/>
        <pc:sldMasterMkLst>
          <pc:docMk/>
          <pc:sldMasterMk cId="301977180" sldId="2147483708"/>
        </pc:sldMasterMkLst>
        <pc:sldLayoutChg chg="add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301977180" sldId="2147483708"/>
            <pc:sldLayoutMk cId="1504955750" sldId="2147483709"/>
          </pc:sldLayoutMkLst>
        </pc:sldLayoutChg>
        <pc:sldLayoutChg chg="add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301977180" sldId="2147483708"/>
            <pc:sldLayoutMk cId="2804499244" sldId="2147483710"/>
          </pc:sldLayoutMkLst>
        </pc:sldLayoutChg>
        <pc:sldLayoutChg chg="add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301977180" sldId="2147483708"/>
            <pc:sldLayoutMk cId="499869648" sldId="2147483711"/>
          </pc:sldLayoutMkLst>
        </pc:sldLayoutChg>
        <pc:sldLayoutChg chg="add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301977180" sldId="2147483708"/>
            <pc:sldLayoutMk cId="684055728" sldId="2147483712"/>
          </pc:sldLayoutMkLst>
        </pc:sldLayoutChg>
        <pc:sldLayoutChg chg="add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301977180" sldId="2147483708"/>
            <pc:sldLayoutMk cId="1025863276" sldId="2147483713"/>
          </pc:sldLayoutMkLst>
        </pc:sldLayoutChg>
        <pc:sldLayoutChg chg="add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301977180" sldId="2147483708"/>
            <pc:sldLayoutMk cId="4151792376" sldId="2147483714"/>
          </pc:sldLayoutMkLst>
        </pc:sldLayoutChg>
        <pc:sldLayoutChg chg="add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301977180" sldId="2147483708"/>
            <pc:sldLayoutMk cId="3871556094" sldId="2147483715"/>
          </pc:sldLayoutMkLst>
        </pc:sldLayoutChg>
        <pc:sldLayoutChg chg="add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301977180" sldId="2147483708"/>
            <pc:sldLayoutMk cId="2244563832" sldId="2147483716"/>
          </pc:sldLayoutMkLst>
        </pc:sldLayoutChg>
        <pc:sldLayoutChg chg="add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301977180" sldId="2147483708"/>
            <pc:sldLayoutMk cId="4221317399" sldId="2147483717"/>
          </pc:sldLayoutMkLst>
        </pc:sldLayoutChg>
        <pc:sldLayoutChg chg="add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301977180" sldId="2147483708"/>
            <pc:sldLayoutMk cId="3129761523" sldId="2147483718"/>
          </pc:sldLayoutMkLst>
        </pc:sldLayoutChg>
        <pc:sldLayoutChg chg="add mod replId">
          <pc:chgData name="Elizabeth Parker" userId="OJvUaZgfbiu2w8574L95RaN7WXZ/ccSDnFRxhBFvh6Y=" providerId="None" clId="Web-{CDEB3BEF-0AAF-498D-89BD-ADE412FDF264}" dt="2023-03-28T14:29:34.489" v="13"/>
          <pc:sldLayoutMkLst>
            <pc:docMk/>
            <pc:sldMasterMk cId="301977180" sldId="2147483708"/>
            <pc:sldLayoutMk cId="679258472" sldId="2147483719"/>
          </pc:sldLayoutMkLst>
        </pc:sldLayoutChg>
      </pc:sldMasterChg>
    </pc:docChg>
  </pc:docChgLst>
  <pc:docChgLst>
    <pc:chgData name="Elizabeth Parker" userId="OJvUaZgfbiu2w8574L95RaN7WXZ/ccSDnFRxhBFvh6Y=" providerId="None" clId="Web-{5C9E94F2-7233-496E-AA9A-F40D4FFBFBCC}"/>
    <pc:docChg chg="modSld">
      <pc:chgData name="Elizabeth Parker" userId="OJvUaZgfbiu2w8574L95RaN7WXZ/ccSDnFRxhBFvh6Y=" providerId="None" clId="Web-{5C9E94F2-7233-496E-AA9A-F40D4FFBFBCC}" dt="2023-03-31T19:05:13.361" v="387" actId="20577"/>
      <pc:docMkLst>
        <pc:docMk/>
      </pc:docMkLst>
      <pc:sldChg chg="modSp">
        <pc:chgData name="Elizabeth Parker" userId="OJvUaZgfbiu2w8574L95RaN7WXZ/ccSDnFRxhBFvh6Y=" providerId="None" clId="Web-{5C9E94F2-7233-496E-AA9A-F40D4FFBFBCC}" dt="2023-03-31T17:42:43.537" v="240" actId="20577"/>
        <pc:sldMkLst>
          <pc:docMk/>
          <pc:sldMk cId="1825547559" sldId="257"/>
        </pc:sldMkLst>
        <pc:spChg chg="mod">
          <ac:chgData name="Elizabeth Parker" userId="OJvUaZgfbiu2w8574L95RaN7WXZ/ccSDnFRxhBFvh6Y=" providerId="None" clId="Web-{5C9E94F2-7233-496E-AA9A-F40D4FFBFBCC}" dt="2023-03-31T17:35:09.760" v="30" actId="20577"/>
          <ac:spMkLst>
            <pc:docMk/>
            <pc:sldMk cId="1825547559" sldId="257"/>
            <ac:spMk id="2" creationId="{0E990620-FE1A-A257-9A02-9BABC3C0FD94}"/>
          </ac:spMkLst>
        </pc:spChg>
        <pc:spChg chg="mod">
          <ac:chgData name="Elizabeth Parker" userId="OJvUaZgfbiu2w8574L95RaN7WXZ/ccSDnFRxhBFvh6Y=" providerId="None" clId="Web-{5C9E94F2-7233-496E-AA9A-F40D4FFBFBCC}" dt="2023-03-31T17:42:43.537" v="240" actId="20577"/>
          <ac:spMkLst>
            <pc:docMk/>
            <pc:sldMk cId="1825547559" sldId="257"/>
            <ac:spMk id="3" creationId="{3760BD74-9EF8-BBBD-AA63-F267F69C9A9C}"/>
          </ac:spMkLst>
        </pc:spChg>
      </pc:sldChg>
      <pc:sldChg chg="modSp">
        <pc:chgData name="Elizabeth Parker" userId="OJvUaZgfbiu2w8574L95RaN7WXZ/ccSDnFRxhBFvh6Y=" providerId="None" clId="Web-{5C9E94F2-7233-496E-AA9A-F40D4FFBFBCC}" dt="2023-03-31T19:05:13.361" v="387" actId="20577"/>
        <pc:sldMkLst>
          <pc:docMk/>
          <pc:sldMk cId="4003930572" sldId="261"/>
        </pc:sldMkLst>
        <pc:spChg chg="mod">
          <ac:chgData name="Elizabeth Parker" userId="OJvUaZgfbiu2w8574L95RaN7WXZ/ccSDnFRxhBFvh6Y=" providerId="None" clId="Web-{5C9E94F2-7233-496E-AA9A-F40D4FFBFBCC}" dt="2023-03-31T19:05:13.361" v="387" actId="20577"/>
          <ac:spMkLst>
            <pc:docMk/>
            <pc:sldMk cId="4003930572" sldId="261"/>
            <ac:spMk id="3" creationId="{184340A9-C45C-FD1F-75F8-2070B96107A5}"/>
          </ac:spMkLst>
        </pc:spChg>
      </pc:sldChg>
      <pc:sldChg chg="modSp">
        <pc:chgData name="Elizabeth Parker" userId="OJvUaZgfbiu2w8574L95RaN7WXZ/ccSDnFRxhBFvh6Y=" providerId="None" clId="Web-{5C9E94F2-7233-496E-AA9A-F40D4FFBFBCC}" dt="2023-03-31T18:47:35.226" v="374" actId="20577"/>
        <pc:sldMkLst>
          <pc:docMk/>
          <pc:sldMk cId="3867986626" sldId="265"/>
        </pc:sldMkLst>
        <pc:spChg chg="mod">
          <ac:chgData name="Elizabeth Parker" userId="OJvUaZgfbiu2w8574L95RaN7WXZ/ccSDnFRxhBFvh6Y=" providerId="None" clId="Web-{5C9E94F2-7233-496E-AA9A-F40D4FFBFBCC}" dt="2023-03-31T18:42:56.282" v="251" actId="20577"/>
          <ac:spMkLst>
            <pc:docMk/>
            <pc:sldMk cId="3867986626" sldId="265"/>
            <ac:spMk id="2" creationId="{68698D95-13F2-896E-D688-E1AE9D53D62A}"/>
          </ac:spMkLst>
        </pc:spChg>
        <pc:spChg chg="mod">
          <ac:chgData name="Elizabeth Parker" userId="OJvUaZgfbiu2w8574L95RaN7WXZ/ccSDnFRxhBFvh6Y=" providerId="None" clId="Web-{5C9E94F2-7233-496E-AA9A-F40D4FFBFBCC}" dt="2023-03-31T18:47:35.226" v="374" actId="20577"/>
          <ac:spMkLst>
            <pc:docMk/>
            <pc:sldMk cId="3867986626" sldId="265"/>
            <ac:spMk id="3" creationId="{C6F6D9C7-A539-FF63-EDC5-8154164279B8}"/>
          </ac:spMkLst>
        </pc:spChg>
      </pc:sldChg>
    </pc:docChg>
  </pc:docChgLst>
  <pc:docChgLst>
    <pc:chgData name="Julia Corrice" userId="nTX/PcljCW/v6KozJQ8NZMslNem6P4K4X3cdIE7C+eI=" providerId="None" clId="Web-{84BE9DB0-B4D9-4FD1-9196-24029D710ADD}"/>
    <pc:docChg chg="addSld delSld sldOrd">
      <pc:chgData name="Julia Corrice" userId="nTX/PcljCW/v6KozJQ8NZMslNem6P4K4X3cdIE7C+eI=" providerId="None" clId="Web-{84BE9DB0-B4D9-4FD1-9196-24029D710ADD}" dt="2023-03-31T17:20:35.781" v="4"/>
      <pc:docMkLst>
        <pc:docMk/>
      </pc:docMkLst>
      <pc:sldChg chg="del">
        <pc:chgData name="Julia Corrice" userId="nTX/PcljCW/v6KozJQ8NZMslNem6P4K4X3cdIE7C+eI=" providerId="None" clId="Web-{84BE9DB0-B4D9-4FD1-9196-24029D710ADD}" dt="2023-03-31T17:20:35.781" v="4"/>
        <pc:sldMkLst>
          <pc:docMk/>
          <pc:sldMk cId="376870040" sldId="264"/>
        </pc:sldMkLst>
      </pc:sldChg>
      <pc:sldChg chg="add ord">
        <pc:chgData name="Julia Corrice" userId="nTX/PcljCW/v6KozJQ8NZMslNem6P4K4X3cdIE7C+eI=" providerId="None" clId="Web-{84BE9DB0-B4D9-4FD1-9196-24029D710ADD}" dt="2023-03-31T17:20:13.029" v="2"/>
        <pc:sldMkLst>
          <pc:docMk/>
          <pc:sldMk cId="352696032" sldId="266"/>
        </pc:sldMkLst>
      </pc:sldChg>
      <pc:sldChg chg="add ord">
        <pc:chgData name="Julia Corrice" userId="nTX/PcljCW/v6KozJQ8NZMslNem6P4K4X3cdIE7C+eI=" providerId="None" clId="Web-{84BE9DB0-B4D9-4FD1-9196-24029D710ADD}" dt="2023-03-31T17:20:13.029" v="3"/>
        <pc:sldMkLst>
          <pc:docMk/>
          <pc:sldMk cId="22822498" sldId="267"/>
        </pc:sldMkLst>
      </pc:sldChg>
    </pc:docChg>
  </pc:docChgLst>
  <pc:docChgLst>
    <pc:chgData name="Elizabeth Parker" clId="Web-{13AE2C6E-88FA-4074-BD6B-27155FBA9E87}"/>
    <pc:docChg chg="modSld">
      <pc:chgData name="Elizabeth Parker" userId="" providerId="" clId="Web-{13AE2C6E-88FA-4074-BD6B-27155FBA9E87}" dt="2023-04-03T18:45:39.788" v="202" actId="20577"/>
      <pc:docMkLst>
        <pc:docMk/>
      </pc:docMkLst>
      <pc:sldChg chg="modSp">
        <pc:chgData name="Elizabeth Parker" userId="" providerId="" clId="Web-{13AE2C6E-88FA-4074-BD6B-27155FBA9E87}" dt="2023-04-03T18:45:39.788" v="202" actId="20577"/>
        <pc:sldMkLst>
          <pc:docMk/>
          <pc:sldMk cId="4003930572" sldId="261"/>
        </pc:sldMkLst>
        <pc:spChg chg="mod">
          <ac:chgData name="Elizabeth Parker" userId="" providerId="" clId="Web-{13AE2C6E-88FA-4074-BD6B-27155FBA9E87}" dt="2023-04-03T18:45:39.788" v="202" actId="20577"/>
          <ac:spMkLst>
            <pc:docMk/>
            <pc:sldMk cId="4003930572" sldId="261"/>
            <ac:spMk id="3" creationId="{184340A9-C45C-FD1F-75F8-2070B96107A5}"/>
          </ac:spMkLst>
        </pc:spChg>
      </pc:sldChg>
    </pc:docChg>
  </pc:docChgLst>
  <pc:docChgLst>
    <pc:chgData name="Katerina Dimitriadou-Shuster" clId="Web-{E4757688-AFD1-4BE9-8A78-5D0357B254D8}"/>
    <pc:docChg chg="modSld">
      <pc:chgData name="Katerina Dimitriadou-Shuster" userId="" providerId="" clId="Web-{E4757688-AFD1-4BE9-8A78-5D0357B254D8}" dt="2023-03-30T17:32:55.702" v="121" actId="20577"/>
      <pc:docMkLst>
        <pc:docMk/>
      </pc:docMkLst>
      <pc:sldChg chg="modSp">
        <pc:chgData name="Katerina Dimitriadou-Shuster" userId="" providerId="" clId="Web-{E4757688-AFD1-4BE9-8A78-5D0357B254D8}" dt="2023-03-30T17:32:55.702" v="121" actId="20577"/>
        <pc:sldMkLst>
          <pc:docMk/>
          <pc:sldMk cId="2619880400" sldId="260"/>
        </pc:sldMkLst>
        <pc:spChg chg="mod">
          <ac:chgData name="Katerina Dimitriadou-Shuster" userId="" providerId="" clId="Web-{E4757688-AFD1-4BE9-8A78-5D0357B254D8}" dt="2023-03-30T17:32:55.702" v="121" actId="20577"/>
          <ac:spMkLst>
            <pc:docMk/>
            <pc:sldMk cId="2619880400" sldId="260"/>
            <ac:spMk id="3" creationId="{ECC9418C-4A03-E356-6FA2-D4155D197395}"/>
          </ac:spMkLst>
        </pc:spChg>
      </pc:sldChg>
      <pc:sldChg chg="modSp">
        <pc:chgData name="Katerina Dimitriadou-Shuster" userId="" providerId="" clId="Web-{E4757688-AFD1-4BE9-8A78-5D0357B254D8}" dt="2023-03-30T17:27:53.879" v="85" actId="20577"/>
        <pc:sldMkLst>
          <pc:docMk/>
          <pc:sldMk cId="4003930572" sldId="261"/>
        </pc:sldMkLst>
        <pc:spChg chg="mod">
          <ac:chgData name="Katerina Dimitriadou-Shuster" userId="" providerId="" clId="Web-{E4757688-AFD1-4BE9-8A78-5D0357B254D8}" dt="2023-03-30T17:27:53.879" v="85" actId="20577"/>
          <ac:spMkLst>
            <pc:docMk/>
            <pc:sldMk cId="4003930572" sldId="261"/>
            <ac:spMk id="3" creationId="{184340A9-C45C-FD1F-75F8-2070B96107A5}"/>
          </ac:spMkLst>
        </pc:spChg>
      </pc:sldChg>
      <pc:sldChg chg="modSp">
        <pc:chgData name="Katerina Dimitriadou-Shuster" userId="" providerId="" clId="Web-{E4757688-AFD1-4BE9-8A78-5D0357B254D8}" dt="2023-03-30T17:27:13.659" v="72" actId="20577"/>
        <pc:sldMkLst>
          <pc:docMk/>
          <pc:sldMk cId="3328925384" sldId="263"/>
        </pc:sldMkLst>
        <pc:spChg chg="mod">
          <ac:chgData name="Katerina Dimitriadou-Shuster" userId="" providerId="" clId="Web-{E4757688-AFD1-4BE9-8A78-5D0357B254D8}" dt="2023-03-30T17:27:13.659" v="72" actId="20577"/>
          <ac:spMkLst>
            <pc:docMk/>
            <pc:sldMk cId="3328925384" sldId="263"/>
            <ac:spMk id="3" creationId="{464AAE04-57A9-851D-6E5F-15464086AB60}"/>
          </ac:spMkLst>
        </pc:spChg>
      </pc:sldChg>
    </pc:docChg>
  </pc:docChgLst>
  <pc:docChgLst>
    <pc:chgData name="Katerina Dimitriadou-Shuster" userId="wMx1lgDkEdjBtd0OBA2B3f2kjkbDl6mHeujTMXBHHtM=" providerId="None" clId="Web-{13748DD1-3474-4C37-9B1A-137468D63C5E}"/>
    <pc:docChg chg="modSld">
      <pc:chgData name="Katerina Dimitriadou-Shuster" userId="wMx1lgDkEdjBtd0OBA2B3f2kjkbDl6mHeujTMXBHHtM=" providerId="None" clId="Web-{13748DD1-3474-4C37-9B1A-137468D63C5E}" dt="2023-04-03T16:44:15.007" v="98" actId="20577"/>
      <pc:docMkLst>
        <pc:docMk/>
      </pc:docMkLst>
      <pc:sldChg chg="modSp">
        <pc:chgData name="Katerina Dimitriadou-Shuster" userId="wMx1lgDkEdjBtd0OBA2B3f2kjkbDl6mHeujTMXBHHtM=" providerId="None" clId="Web-{13748DD1-3474-4C37-9B1A-137468D63C5E}" dt="2023-04-03T15:42:01.073" v="26" actId="20577"/>
        <pc:sldMkLst>
          <pc:docMk/>
          <pc:sldMk cId="1229504183" sldId="258"/>
        </pc:sldMkLst>
        <pc:spChg chg="mod">
          <ac:chgData name="Katerina Dimitriadou-Shuster" userId="wMx1lgDkEdjBtd0OBA2B3f2kjkbDl6mHeujTMXBHHtM=" providerId="None" clId="Web-{13748DD1-3474-4C37-9B1A-137468D63C5E}" dt="2023-04-03T15:42:01.073" v="26" actId="20577"/>
          <ac:spMkLst>
            <pc:docMk/>
            <pc:sldMk cId="1229504183" sldId="258"/>
            <ac:spMk id="18" creationId="{D7E4877A-1FEB-B233-D467-BBDADA47CB99}"/>
          </ac:spMkLst>
        </pc:spChg>
      </pc:sldChg>
      <pc:sldChg chg="modSp">
        <pc:chgData name="Katerina Dimitriadou-Shuster" userId="wMx1lgDkEdjBtd0OBA2B3f2kjkbDl6mHeujTMXBHHtM=" providerId="None" clId="Web-{13748DD1-3474-4C37-9B1A-137468D63C5E}" dt="2023-04-03T16:44:15.007" v="98" actId="20577"/>
        <pc:sldMkLst>
          <pc:docMk/>
          <pc:sldMk cId="2619880400" sldId="260"/>
        </pc:sldMkLst>
        <pc:spChg chg="mod">
          <ac:chgData name="Katerina Dimitriadou-Shuster" userId="wMx1lgDkEdjBtd0OBA2B3f2kjkbDl6mHeujTMXBHHtM=" providerId="None" clId="Web-{13748DD1-3474-4C37-9B1A-137468D63C5E}" dt="2023-04-03T16:44:15.007" v="98" actId="20577"/>
          <ac:spMkLst>
            <pc:docMk/>
            <pc:sldMk cId="2619880400" sldId="260"/>
            <ac:spMk id="3" creationId="{ECC9418C-4A03-E356-6FA2-D4155D197395}"/>
          </ac:spMkLst>
        </pc:spChg>
      </pc:sldChg>
    </pc:docChg>
  </pc:docChgLst>
  <pc:docChgLst>
    <pc:chgData name="Katerina Dimitriadou-Shuster" userId="wMx1lgDkEdjBtd0OBA2B3f2kjkbDl6mHeujTMXBHHtM=" providerId="None" clId="Web-{39A4B1FA-EFEA-4A0B-95E1-63091C9BD271}"/>
    <pc:docChg chg="modSld sldOrd">
      <pc:chgData name="Katerina Dimitriadou-Shuster" userId="wMx1lgDkEdjBtd0OBA2B3f2kjkbDl6mHeujTMXBHHtM=" providerId="None" clId="Web-{39A4B1FA-EFEA-4A0B-95E1-63091C9BD271}" dt="2023-03-31T19:09:37.431" v="304" actId="1076"/>
      <pc:docMkLst>
        <pc:docMk/>
      </pc:docMkLst>
      <pc:sldChg chg="modSp">
        <pc:chgData name="Katerina Dimitriadou-Shuster" userId="wMx1lgDkEdjBtd0OBA2B3f2kjkbDl6mHeujTMXBHHtM=" providerId="None" clId="Web-{39A4B1FA-EFEA-4A0B-95E1-63091C9BD271}" dt="2023-03-31T17:28:20.282" v="32" actId="20577"/>
        <pc:sldMkLst>
          <pc:docMk/>
          <pc:sldMk cId="1229504183" sldId="258"/>
        </pc:sldMkLst>
        <pc:spChg chg="mod">
          <ac:chgData name="Katerina Dimitriadou-Shuster" userId="wMx1lgDkEdjBtd0OBA2B3f2kjkbDl6mHeujTMXBHHtM=" providerId="None" clId="Web-{39A4B1FA-EFEA-4A0B-95E1-63091C9BD271}" dt="2023-03-31T17:28:20.282" v="32" actId="20577"/>
          <ac:spMkLst>
            <pc:docMk/>
            <pc:sldMk cId="1229504183" sldId="258"/>
            <ac:spMk id="18" creationId="{D7E4877A-1FEB-B233-D467-BBDADA47CB99}"/>
          </ac:spMkLst>
        </pc:spChg>
      </pc:sldChg>
      <pc:sldChg chg="modSp ord">
        <pc:chgData name="Katerina Dimitriadou-Shuster" userId="wMx1lgDkEdjBtd0OBA2B3f2kjkbDl6mHeujTMXBHHtM=" providerId="None" clId="Web-{39A4B1FA-EFEA-4A0B-95E1-63091C9BD271}" dt="2023-03-31T18:47:02.391" v="303" actId="20577"/>
        <pc:sldMkLst>
          <pc:docMk/>
          <pc:sldMk cId="2619880400" sldId="260"/>
        </pc:sldMkLst>
        <pc:spChg chg="mod">
          <ac:chgData name="Katerina Dimitriadou-Shuster" userId="wMx1lgDkEdjBtd0OBA2B3f2kjkbDl6mHeujTMXBHHtM=" providerId="None" clId="Web-{39A4B1FA-EFEA-4A0B-95E1-63091C9BD271}" dt="2023-03-31T18:41:46.069" v="176" actId="20577"/>
          <ac:spMkLst>
            <pc:docMk/>
            <pc:sldMk cId="2619880400" sldId="260"/>
            <ac:spMk id="2" creationId="{1EDE86E0-D85D-9692-1D19-4920C90B934D}"/>
          </ac:spMkLst>
        </pc:spChg>
        <pc:spChg chg="mod">
          <ac:chgData name="Katerina Dimitriadou-Shuster" userId="wMx1lgDkEdjBtd0OBA2B3f2kjkbDl6mHeujTMXBHHtM=" providerId="None" clId="Web-{39A4B1FA-EFEA-4A0B-95E1-63091C9BD271}" dt="2023-03-31T18:47:02.391" v="303" actId="20577"/>
          <ac:spMkLst>
            <pc:docMk/>
            <pc:sldMk cId="2619880400" sldId="260"/>
            <ac:spMk id="3" creationId="{ECC9418C-4A03-E356-6FA2-D4155D197395}"/>
          </ac:spMkLst>
        </pc:spChg>
      </pc:sldChg>
      <pc:sldChg chg="modSp">
        <pc:chgData name="Katerina Dimitriadou-Shuster" userId="wMx1lgDkEdjBtd0OBA2B3f2kjkbDl6mHeujTMXBHHtM=" providerId="None" clId="Web-{39A4B1FA-EFEA-4A0B-95E1-63091C9BD271}" dt="2023-03-31T18:46:35.844" v="292" actId="20577"/>
        <pc:sldMkLst>
          <pc:docMk/>
          <pc:sldMk cId="4003930572" sldId="261"/>
        </pc:sldMkLst>
        <pc:spChg chg="mod">
          <ac:chgData name="Katerina Dimitriadou-Shuster" userId="wMx1lgDkEdjBtd0OBA2B3f2kjkbDl6mHeujTMXBHHtM=" providerId="None" clId="Web-{39A4B1FA-EFEA-4A0B-95E1-63091C9BD271}" dt="2023-03-31T18:46:35.844" v="292" actId="20577"/>
          <ac:spMkLst>
            <pc:docMk/>
            <pc:sldMk cId="4003930572" sldId="261"/>
            <ac:spMk id="3" creationId="{184340A9-C45C-FD1F-75F8-2070B96107A5}"/>
          </ac:spMkLst>
        </pc:spChg>
      </pc:sldChg>
      <pc:sldChg chg="modSp">
        <pc:chgData name="Katerina Dimitriadou-Shuster" userId="wMx1lgDkEdjBtd0OBA2B3f2kjkbDl6mHeujTMXBHHtM=" providerId="None" clId="Web-{39A4B1FA-EFEA-4A0B-95E1-63091C9BD271}" dt="2023-03-31T18:08:59.574" v="120" actId="20577"/>
        <pc:sldMkLst>
          <pc:docMk/>
          <pc:sldMk cId="3328925384" sldId="263"/>
        </pc:sldMkLst>
        <pc:spChg chg="mod">
          <ac:chgData name="Katerina Dimitriadou-Shuster" userId="wMx1lgDkEdjBtd0OBA2B3f2kjkbDl6mHeujTMXBHHtM=" providerId="None" clId="Web-{39A4B1FA-EFEA-4A0B-95E1-63091C9BD271}" dt="2023-03-31T18:08:59.574" v="120" actId="20577"/>
          <ac:spMkLst>
            <pc:docMk/>
            <pc:sldMk cId="3328925384" sldId="263"/>
            <ac:spMk id="3" creationId="{464AAE04-57A9-851D-6E5F-15464086AB60}"/>
          </ac:spMkLst>
        </pc:spChg>
      </pc:sldChg>
      <pc:sldChg chg="modSp">
        <pc:chgData name="Katerina Dimitriadou-Shuster" userId="wMx1lgDkEdjBtd0OBA2B3f2kjkbDl6mHeujTMXBHHtM=" providerId="None" clId="Web-{39A4B1FA-EFEA-4A0B-95E1-63091C9BD271}" dt="2023-03-31T19:09:37.431" v="304" actId="1076"/>
        <pc:sldMkLst>
          <pc:docMk/>
          <pc:sldMk cId="22822498" sldId="267"/>
        </pc:sldMkLst>
        <pc:picChg chg="mod">
          <ac:chgData name="Katerina Dimitriadou-Shuster" userId="wMx1lgDkEdjBtd0OBA2B3f2kjkbDl6mHeujTMXBHHtM=" providerId="None" clId="Web-{39A4B1FA-EFEA-4A0B-95E1-63091C9BD271}" dt="2023-03-31T19:09:37.431" v="304" actId="1076"/>
          <ac:picMkLst>
            <pc:docMk/>
            <pc:sldMk cId="22822498" sldId="267"/>
            <ac:picMk id="7" creationId="{BFF70824-714B-7246-F334-8FAA0259A990}"/>
          </ac:picMkLst>
        </pc:picChg>
      </pc:sldChg>
    </pc:docChg>
  </pc:docChgLst>
  <pc:docChgLst>
    <pc:chgData name="Julia Corrice" userId="nTX/PcljCW/v6KozJQ8NZMslNem6P4K4X3cdIE7C+eI=" providerId="None" clId="Web-{D42B87F6-A060-427D-BB5E-35BD57162354}"/>
    <pc:docChg chg="addSld modSld sldOrd">
      <pc:chgData name="Julia Corrice" userId="nTX/PcljCW/v6KozJQ8NZMslNem6P4K4X3cdIE7C+eI=" providerId="None" clId="Web-{D42B87F6-A060-427D-BB5E-35BD57162354}" dt="2023-03-31T18:41:24.323" v="128" actId="20577"/>
      <pc:docMkLst>
        <pc:docMk/>
      </pc:docMkLst>
      <pc:sldChg chg="modSp">
        <pc:chgData name="Julia Corrice" userId="nTX/PcljCW/v6KozJQ8NZMslNem6P4K4X3cdIE7C+eI=" providerId="None" clId="Web-{D42B87F6-A060-427D-BB5E-35BD57162354}" dt="2023-03-31T18:29:38.192" v="115" actId="20577"/>
        <pc:sldMkLst>
          <pc:docMk/>
          <pc:sldMk cId="4003930572" sldId="261"/>
        </pc:sldMkLst>
        <pc:spChg chg="mod">
          <ac:chgData name="Julia Corrice" userId="nTX/PcljCW/v6KozJQ8NZMslNem6P4K4X3cdIE7C+eI=" providerId="None" clId="Web-{D42B87F6-A060-427D-BB5E-35BD57162354}" dt="2023-03-31T18:29:38.192" v="115" actId="20577"/>
          <ac:spMkLst>
            <pc:docMk/>
            <pc:sldMk cId="4003930572" sldId="261"/>
            <ac:spMk id="3" creationId="{184340A9-C45C-FD1F-75F8-2070B96107A5}"/>
          </ac:spMkLst>
        </pc:spChg>
      </pc:sldChg>
      <pc:sldChg chg="modSp">
        <pc:chgData name="Julia Corrice" userId="nTX/PcljCW/v6KozJQ8NZMslNem6P4K4X3cdIE7C+eI=" providerId="None" clId="Web-{D42B87F6-A060-427D-BB5E-35BD57162354}" dt="2023-03-31T18:26:11.108" v="97" actId="20577"/>
        <pc:sldMkLst>
          <pc:docMk/>
          <pc:sldMk cId="3328925384" sldId="263"/>
        </pc:sldMkLst>
        <pc:spChg chg="mod">
          <ac:chgData name="Julia Corrice" userId="nTX/PcljCW/v6KozJQ8NZMslNem6P4K4X3cdIE7C+eI=" providerId="None" clId="Web-{D42B87F6-A060-427D-BB5E-35BD57162354}" dt="2023-03-31T18:26:11.108" v="97" actId="20577"/>
          <ac:spMkLst>
            <pc:docMk/>
            <pc:sldMk cId="3328925384" sldId="263"/>
            <ac:spMk id="3" creationId="{464AAE04-57A9-851D-6E5F-15464086AB60}"/>
          </ac:spMkLst>
        </pc:spChg>
      </pc:sldChg>
      <pc:sldChg chg="modSp ord">
        <pc:chgData name="Julia Corrice" userId="nTX/PcljCW/v6KozJQ8NZMslNem6P4K4X3cdIE7C+eI=" providerId="None" clId="Web-{D42B87F6-A060-427D-BB5E-35BD57162354}" dt="2023-03-31T18:40:25.618" v="117"/>
        <pc:sldMkLst>
          <pc:docMk/>
          <pc:sldMk cId="352696032" sldId="266"/>
        </pc:sldMkLst>
        <pc:spChg chg="mod">
          <ac:chgData name="Julia Corrice" userId="nTX/PcljCW/v6KozJQ8NZMslNem6P4K4X3cdIE7C+eI=" providerId="None" clId="Web-{D42B87F6-A060-427D-BB5E-35BD57162354}" dt="2023-03-31T18:06:23.994" v="29" actId="20577"/>
          <ac:spMkLst>
            <pc:docMk/>
            <pc:sldMk cId="352696032" sldId="266"/>
            <ac:spMk id="3" creationId="{D573761A-540C-6D82-5402-0100322134F7}"/>
          </ac:spMkLst>
        </pc:spChg>
      </pc:sldChg>
      <pc:sldChg chg="modSp ord">
        <pc:chgData name="Julia Corrice" userId="nTX/PcljCW/v6KozJQ8NZMslNem6P4K4X3cdIE7C+eI=" providerId="None" clId="Web-{D42B87F6-A060-427D-BB5E-35BD57162354}" dt="2023-03-31T18:41:24.323" v="128" actId="20577"/>
        <pc:sldMkLst>
          <pc:docMk/>
          <pc:sldMk cId="22822498" sldId="267"/>
        </pc:sldMkLst>
        <pc:spChg chg="mod">
          <ac:chgData name="Julia Corrice" userId="nTX/PcljCW/v6KozJQ8NZMslNem6P4K4X3cdIE7C+eI=" providerId="None" clId="Web-{D42B87F6-A060-427D-BB5E-35BD57162354}" dt="2023-03-31T18:41:24.323" v="128" actId="20577"/>
          <ac:spMkLst>
            <pc:docMk/>
            <pc:sldMk cId="22822498" sldId="267"/>
            <ac:spMk id="3" creationId="{D573761A-540C-6D82-5402-0100322134F7}"/>
          </ac:spMkLst>
        </pc:spChg>
      </pc:sldChg>
      <pc:sldChg chg="addSp delSp modSp new ord">
        <pc:chgData name="Julia Corrice" userId="nTX/PcljCW/v6KozJQ8NZMslNem6P4K4X3cdIE7C+eI=" providerId="None" clId="Web-{D42B87F6-A060-427D-BB5E-35BD57162354}" dt="2023-03-31T17:42:26.623" v="9" actId="20577"/>
        <pc:sldMkLst>
          <pc:docMk/>
          <pc:sldMk cId="194691712" sldId="268"/>
        </pc:sldMkLst>
        <pc:spChg chg="mod">
          <ac:chgData name="Julia Corrice" userId="nTX/PcljCW/v6KozJQ8NZMslNem6P4K4X3cdIE7C+eI=" providerId="None" clId="Web-{D42B87F6-A060-427D-BB5E-35BD57162354}" dt="2023-03-31T17:42:26.623" v="9" actId="20577"/>
          <ac:spMkLst>
            <pc:docMk/>
            <pc:sldMk cId="194691712" sldId="268"/>
            <ac:spMk id="2" creationId="{A1EB0E87-7289-3276-383D-FAC927E19261}"/>
          </ac:spMkLst>
        </pc:spChg>
        <pc:spChg chg="del">
          <ac:chgData name="Julia Corrice" userId="nTX/PcljCW/v6KozJQ8NZMslNem6P4K4X3cdIE7C+eI=" providerId="None" clId="Web-{D42B87F6-A060-427D-BB5E-35BD57162354}" dt="2023-03-31T17:41:54.638" v="8"/>
          <ac:spMkLst>
            <pc:docMk/>
            <pc:sldMk cId="194691712" sldId="268"/>
            <ac:spMk id="3" creationId="{B4D4652C-C906-1583-AB2F-2679E70B3B7D}"/>
          </ac:spMkLst>
        </pc:spChg>
        <pc:picChg chg="add mod ord">
          <ac:chgData name="Julia Corrice" userId="nTX/PcljCW/v6KozJQ8NZMslNem6P4K4X3cdIE7C+eI=" providerId="None" clId="Web-{D42B87F6-A060-427D-BB5E-35BD57162354}" dt="2023-03-31T17:41:54.638" v="8"/>
          <ac:picMkLst>
            <pc:docMk/>
            <pc:sldMk cId="194691712" sldId="268"/>
            <ac:picMk id="4" creationId="{AB0966EC-B435-5EAF-0F64-1D0F54489599}"/>
          </ac:picMkLst>
        </pc:picChg>
      </pc:sldChg>
    </pc:docChg>
  </pc:docChgLst>
  <pc:docChgLst>
    <pc:chgData name="Elizabeth Parker" userId="OJvUaZgfbiu2w8574L95RaN7WXZ/ccSDnFRxhBFvh6Y=" providerId="None" clId="Web-{913E8989-0067-43EA-93EB-F44F1DF75A84}"/>
    <pc:docChg chg="modSld">
      <pc:chgData name="Elizabeth Parker" userId="OJvUaZgfbiu2w8574L95RaN7WXZ/ccSDnFRxhBFvh6Y=" providerId="None" clId="Web-{913E8989-0067-43EA-93EB-F44F1DF75A84}" dt="2023-03-31T15:36:03.987" v="13" actId="20577"/>
      <pc:docMkLst>
        <pc:docMk/>
      </pc:docMkLst>
      <pc:sldChg chg="modSp">
        <pc:chgData name="Elizabeth Parker" userId="OJvUaZgfbiu2w8574L95RaN7WXZ/ccSDnFRxhBFvh6Y=" providerId="None" clId="Web-{913E8989-0067-43EA-93EB-F44F1DF75A84}" dt="2023-03-31T15:36:03.987" v="13" actId="20577"/>
        <pc:sldMkLst>
          <pc:docMk/>
          <pc:sldMk cId="795614679" sldId="259"/>
        </pc:sldMkLst>
        <pc:spChg chg="mod">
          <ac:chgData name="Elizabeth Parker" userId="OJvUaZgfbiu2w8574L95RaN7WXZ/ccSDnFRxhBFvh6Y=" providerId="None" clId="Web-{913E8989-0067-43EA-93EB-F44F1DF75A84}" dt="2023-03-31T15:36:03.987" v="13" actId="20577"/>
          <ac:spMkLst>
            <pc:docMk/>
            <pc:sldMk cId="795614679" sldId="259"/>
            <ac:spMk id="3" creationId="{4FDAF8D0-6195-2432-689C-4E86DAC03711}"/>
          </ac:spMkLst>
        </pc:spChg>
      </pc:sldChg>
    </pc:docChg>
  </pc:docChgLst>
  <pc:docChgLst>
    <pc:chgData name="Julia Corrice" userId="nTX/PcljCW/v6KozJQ8NZMslNem6P4K4X3cdIE7C+eI=" providerId="None" clId="Web-{1A530236-5A3D-48C6-B834-9DF21DCC59F0}"/>
    <pc:docChg chg="addSld delSld modSld">
      <pc:chgData name="Julia Corrice" userId="nTX/PcljCW/v6KozJQ8NZMslNem6P4K4X3cdIE7C+eI=" providerId="None" clId="Web-{1A530236-5A3D-48C6-B834-9DF21DCC59F0}" dt="2023-03-30T21:32:49.242" v="101" actId="20577"/>
      <pc:docMkLst>
        <pc:docMk/>
      </pc:docMkLst>
      <pc:sldChg chg="modSp">
        <pc:chgData name="Julia Corrice" userId="nTX/PcljCW/v6KozJQ8NZMslNem6P4K4X3cdIE7C+eI=" providerId="None" clId="Web-{1A530236-5A3D-48C6-B834-9DF21DCC59F0}" dt="2023-03-30T21:28:46.939" v="2" actId="20577"/>
        <pc:sldMkLst>
          <pc:docMk/>
          <pc:sldMk cId="109857222" sldId="256"/>
        </pc:sldMkLst>
        <pc:spChg chg="mod">
          <ac:chgData name="Julia Corrice" userId="nTX/PcljCW/v6KozJQ8NZMslNem6P4K4X3cdIE7C+eI=" providerId="None" clId="Web-{1A530236-5A3D-48C6-B834-9DF21DCC59F0}" dt="2023-03-30T21:28:46.939" v="2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del">
        <pc:chgData name="Julia Corrice" userId="nTX/PcljCW/v6KozJQ8NZMslNem6P4K4X3cdIE7C+eI=" providerId="None" clId="Web-{1A530236-5A3D-48C6-B834-9DF21DCC59F0}" dt="2023-03-30T21:30:32.801" v="8"/>
        <pc:sldMkLst>
          <pc:docMk/>
          <pc:sldMk cId="3456894969" sldId="262"/>
        </pc:sldMkLst>
        <pc:spChg chg="mod">
          <ac:chgData name="Julia Corrice" userId="nTX/PcljCW/v6KozJQ8NZMslNem6P4K4X3cdIE7C+eI=" providerId="None" clId="Web-{1A530236-5A3D-48C6-B834-9DF21DCC59F0}" dt="2023-03-30T21:29:12.377" v="6" actId="20577"/>
          <ac:spMkLst>
            <pc:docMk/>
            <pc:sldMk cId="3456894969" sldId="262"/>
            <ac:spMk id="3" creationId="{D573761A-540C-6D82-5402-0100322134F7}"/>
          </ac:spMkLst>
        </pc:spChg>
      </pc:sldChg>
      <pc:sldChg chg="modSp">
        <pc:chgData name="Julia Corrice" userId="nTX/PcljCW/v6KozJQ8NZMslNem6P4K4X3cdIE7C+eI=" providerId="None" clId="Web-{1A530236-5A3D-48C6-B834-9DF21DCC59F0}" dt="2023-03-30T21:32:49.242" v="101" actId="20577"/>
        <pc:sldMkLst>
          <pc:docMk/>
          <pc:sldMk cId="3328925384" sldId="263"/>
        </pc:sldMkLst>
        <pc:spChg chg="mod">
          <ac:chgData name="Julia Corrice" userId="nTX/PcljCW/v6KozJQ8NZMslNem6P4K4X3cdIE7C+eI=" providerId="None" clId="Web-{1A530236-5A3D-48C6-B834-9DF21DCC59F0}" dt="2023-03-30T21:32:49.242" v="101" actId="20577"/>
          <ac:spMkLst>
            <pc:docMk/>
            <pc:sldMk cId="3328925384" sldId="263"/>
            <ac:spMk id="3" creationId="{464AAE04-57A9-851D-6E5F-15464086AB60}"/>
          </ac:spMkLst>
        </pc:spChg>
      </pc:sldChg>
      <pc:sldChg chg="add">
        <pc:chgData name="Julia Corrice" userId="nTX/PcljCW/v6KozJQ8NZMslNem6P4K4X3cdIE7C+eI=" providerId="None" clId="Web-{1A530236-5A3D-48C6-B834-9DF21DCC59F0}" dt="2023-03-30T21:30:26.848" v="7"/>
        <pc:sldMkLst>
          <pc:docMk/>
          <pc:sldMk cId="376870040" sldId="264"/>
        </pc:sldMkLst>
      </pc:sldChg>
    </pc:docChg>
  </pc:docChgLst>
  <pc:docChgLst>
    <pc:chgData name="Katerina Dimitriadou-Shuster" userId="wMx1lgDkEdjBtd0OBA2B3f2kjkbDl6mHeujTMXBHHtM=" providerId="None" clId="Web-{B34A96DD-4C8D-413B-A321-9C66E6106B54}"/>
    <pc:docChg chg="modSld">
      <pc:chgData name="Katerina Dimitriadou-Shuster" userId="wMx1lgDkEdjBtd0OBA2B3f2kjkbDl6mHeujTMXBHHtM=" providerId="None" clId="Web-{B34A96DD-4C8D-413B-A321-9C66E6106B54}" dt="2023-04-03T21:32:50.685" v="29" actId="20577"/>
      <pc:docMkLst>
        <pc:docMk/>
      </pc:docMkLst>
      <pc:sldChg chg="modSp">
        <pc:chgData name="Katerina Dimitriadou-Shuster" userId="wMx1lgDkEdjBtd0OBA2B3f2kjkbDl6mHeujTMXBHHtM=" providerId="None" clId="Web-{B34A96DD-4C8D-413B-A321-9C66E6106B54}" dt="2023-04-03T21:32:50.685" v="29" actId="20577"/>
        <pc:sldMkLst>
          <pc:docMk/>
          <pc:sldMk cId="2619880400" sldId="260"/>
        </pc:sldMkLst>
        <pc:spChg chg="mod">
          <ac:chgData name="Katerina Dimitriadou-Shuster" userId="wMx1lgDkEdjBtd0OBA2B3f2kjkbDl6mHeujTMXBHHtM=" providerId="None" clId="Web-{B34A96DD-4C8D-413B-A321-9C66E6106B54}" dt="2023-04-03T21:32:50.685" v="29" actId="20577"/>
          <ac:spMkLst>
            <pc:docMk/>
            <pc:sldMk cId="2619880400" sldId="260"/>
            <ac:spMk id="3" creationId="{ECC9418C-4A03-E356-6FA2-D4155D197395}"/>
          </ac:spMkLst>
        </pc:spChg>
      </pc:sldChg>
    </pc:docChg>
  </pc:docChgLst>
  <pc:docChgLst>
    <pc:chgData name="Katerina Dimitriadou-Shuster" userId="wMx1lgDkEdjBtd0OBA2B3f2kjkbDl6mHeujTMXBHHtM=" providerId="None" clId="Web-{E4757688-AFD1-4BE9-8A78-5D0357B254D8}"/>
    <pc:docChg chg="modSld">
      <pc:chgData name="Katerina Dimitriadou-Shuster" userId="wMx1lgDkEdjBtd0OBA2B3f2kjkbDl6mHeujTMXBHHtM=" providerId="None" clId="Web-{E4757688-AFD1-4BE9-8A78-5D0357B254D8}" dt="2023-03-30T16:48:36.224" v="186" actId="20577"/>
      <pc:docMkLst>
        <pc:docMk/>
      </pc:docMkLst>
      <pc:sldChg chg="addSp delSp modSp">
        <pc:chgData name="Katerina Dimitriadou-Shuster" userId="wMx1lgDkEdjBtd0OBA2B3f2kjkbDl6mHeujTMXBHHtM=" providerId="None" clId="Web-{E4757688-AFD1-4BE9-8A78-5D0357B254D8}" dt="2023-03-30T16:48:36.224" v="186" actId="20577"/>
        <pc:sldMkLst>
          <pc:docMk/>
          <pc:sldMk cId="1229504183" sldId="258"/>
        </pc:sldMkLst>
        <pc:spChg chg="del">
          <ac:chgData name="Katerina Dimitriadou-Shuster" userId="wMx1lgDkEdjBtd0OBA2B3f2kjkbDl6mHeujTMXBHHtM=" providerId="None" clId="Web-{E4757688-AFD1-4BE9-8A78-5D0357B254D8}" dt="2023-03-30T16:05:01.098" v="0"/>
          <ac:spMkLst>
            <pc:docMk/>
            <pc:sldMk cId="1229504183" sldId="258"/>
            <ac:spMk id="3" creationId="{D8368B65-DADB-B8ED-4454-7E88B3E62F37}"/>
          </ac:spMkLst>
        </pc:spChg>
        <pc:spChg chg="add mod">
          <ac:chgData name="Katerina Dimitriadou-Shuster" userId="wMx1lgDkEdjBtd0OBA2B3f2kjkbDl6mHeujTMXBHHtM=" providerId="None" clId="Web-{E4757688-AFD1-4BE9-8A78-5D0357B254D8}" dt="2023-03-30T16:48:36.224" v="186" actId="20577"/>
          <ac:spMkLst>
            <pc:docMk/>
            <pc:sldMk cId="1229504183" sldId="258"/>
            <ac:spMk id="18" creationId="{D7E4877A-1FEB-B233-D467-BBDADA47CB99}"/>
          </ac:spMkLst>
        </pc:spChg>
        <pc:graphicFrameChg chg="add del mod ord modGraphic">
          <ac:chgData name="Katerina Dimitriadou-Shuster" userId="wMx1lgDkEdjBtd0OBA2B3f2kjkbDl6mHeujTMXBHHtM=" providerId="None" clId="Web-{E4757688-AFD1-4BE9-8A78-5D0357B254D8}" dt="2023-03-30T16:05:13.552" v="2"/>
          <ac:graphicFrameMkLst>
            <pc:docMk/>
            <pc:sldMk cId="1229504183" sldId="258"/>
            <ac:graphicFrameMk id="4" creationId="{28490798-FB0F-252E-7F8D-149474A0F82C}"/>
          </ac:graphicFrameMkLst>
        </pc:graphicFrameChg>
      </pc:sldChg>
      <pc:sldChg chg="modSp">
        <pc:chgData name="Katerina Dimitriadou-Shuster" userId="wMx1lgDkEdjBtd0OBA2B3f2kjkbDl6mHeujTMXBHHtM=" providerId="None" clId="Web-{E4757688-AFD1-4BE9-8A78-5D0357B254D8}" dt="2023-03-30T16:19:15.866" v="150" actId="20577"/>
        <pc:sldMkLst>
          <pc:docMk/>
          <pc:sldMk cId="2619880400" sldId="260"/>
        </pc:sldMkLst>
        <pc:spChg chg="mod">
          <ac:chgData name="Katerina Dimitriadou-Shuster" userId="wMx1lgDkEdjBtd0OBA2B3f2kjkbDl6mHeujTMXBHHtM=" providerId="None" clId="Web-{E4757688-AFD1-4BE9-8A78-5D0357B254D8}" dt="2023-03-30T16:19:15.866" v="150" actId="20577"/>
          <ac:spMkLst>
            <pc:docMk/>
            <pc:sldMk cId="2619880400" sldId="260"/>
            <ac:spMk id="3" creationId="{ECC9418C-4A03-E356-6FA2-D4155D197395}"/>
          </ac:spMkLst>
        </pc:spChg>
      </pc:sldChg>
    </pc:docChg>
  </pc:docChgLst>
  <pc:docChgLst>
    <pc:chgData name="Julia Corrice" clId="Web-{D42B87F6-A060-427D-BB5E-35BD57162354}"/>
    <pc:docChg chg="modSld">
      <pc:chgData name="Julia Corrice" userId="" providerId="" clId="Web-{D42B87F6-A060-427D-BB5E-35BD57162354}" dt="2023-03-31T19:11:05.374" v="6"/>
      <pc:docMkLst>
        <pc:docMk/>
      </pc:docMkLst>
      <pc:sldChg chg="modSp">
        <pc:chgData name="Julia Corrice" userId="" providerId="" clId="Web-{D42B87F6-A060-427D-BB5E-35BD57162354}" dt="2023-03-31T19:11:05.374" v="6"/>
        <pc:sldMkLst>
          <pc:docMk/>
          <pc:sldMk cId="22822498" sldId="267"/>
        </pc:sldMkLst>
        <pc:picChg chg="mod modCrop">
          <ac:chgData name="Julia Corrice" userId="" providerId="" clId="Web-{D42B87F6-A060-427D-BB5E-35BD57162354}" dt="2023-03-31T19:11:05.374" v="6"/>
          <ac:picMkLst>
            <pc:docMk/>
            <pc:sldMk cId="22822498" sldId="267"/>
            <ac:picMk id="5" creationId="{D2DFD60E-CE59-08A3-3854-EC9EA25014C4}"/>
          </ac:picMkLst>
        </pc:picChg>
        <pc:picChg chg="mod">
          <ac:chgData name="Julia Corrice" userId="" providerId="" clId="Web-{D42B87F6-A060-427D-BB5E-35BD57162354}" dt="2023-03-31T19:10:34.811" v="4" actId="1076"/>
          <ac:picMkLst>
            <pc:docMk/>
            <pc:sldMk cId="22822498" sldId="267"/>
            <ac:picMk id="7" creationId="{BFF70824-714B-7246-F334-8FAA0259A990}"/>
          </ac:picMkLst>
        </pc:picChg>
      </pc:sldChg>
    </pc:docChg>
  </pc:docChgLst>
  <pc:docChgLst>
    <pc:chgData name="Julia Corrice" userId="nTX/PcljCW/v6KozJQ8NZMslNem6P4K4X3cdIE7C+eI=" providerId="None" clId="Web-{C1AB84EC-E13D-4D05-98BD-C2DF2EF476DA}"/>
    <pc:docChg chg="modSld">
      <pc:chgData name="Julia Corrice" userId="nTX/PcljCW/v6KozJQ8NZMslNem6P4K4X3cdIE7C+eI=" providerId="None" clId="Web-{C1AB84EC-E13D-4D05-98BD-C2DF2EF476DA}" dt="2023-04-03T18:46:40.805" v="26" actId="20577"/>
      <pc:docMkLst>
        <pc:docMk/>
      </pc:docMkLst>
      <pc:sldChg chg="modSp">
        <pc:chgData name="Julia Corrice" userId="nTX/PcljCW/v6KozJQ8NZMslNem6P4K4X3cdIE7C+eI=" providerId="None" clId="Web-{C1AB84EC-E13D-4D05-98BD-C2DF2EF476DA}" dt="2023-04-03T18:46:40.805" v="26" actId="20577"/>
        <pc:sldMkLst>
          <pc:docMk/>
          <pc:sldMk cId="4003930572" sldId="261"/>
        </pc:sldMkLst>
        <pc:spChg chg="mod">
          <ac:chgData name="Julia Corrice" userId="nTX/PcljCW/v6KozJQ8NZMslNem6P4K4X3cdIE7C+eI=" providerId="None" clId="Web-{C1AB84EC-E13D-4D05-98BD-C2DF2EF476DA}" dt="2023-04-03T18:46:40.805" v="26" actId="20577"/>
          <ac:spMkLst>
            <pc:docMk/>
            <pc:sldMk cId="4003930572" sldId="261"/>
            <ac:spMk id="3" creationId="{184340A9-C45C-FD1F-75F8-2070B96107A5}"/>
          </ac:spMkLst>
        </pc:spChg>
      </pc:sldChg>
      <pc:sldChg chg="modSp">
        <pc:chgData name="Julia Corrice" userId="nTX/PcljCW/v6KozJQ8NZMslNem6P4K4X3cdIE7C+eI=" providerId="None" clId="Web-{C1AB84EC-E13D-4D05-98BD-C2DF2EF476DA}" dt="2023-04-03T18:41:57.655" v="2" actId="20577"/>
        <pc:sldMkLst>
          <pc:docMk/>
          <pc:sldMk cId="352696032" sldId="266"/>
        </pc:sldMkLst>
        <pc:spChg chg="mod">
          <ac:chgData name="Julia Corrice" userId="nTX/PcljCW/v6KozJQ8NZMslNem6P4K4X3cdIE7C+eI=" providerId="None" clId="Web-{C1AB84EC-E13D-4D05-98BD-C2DF2EF476DA}" dt="2023-04-03T18:41:57.655" v="2" actId="20577"/>
          <ac:spMkLst>
            <pc:docMk/>
            <pc:sldMk cId="352696032" sldId="266"/>
            <ac:spMk id="3" creationId="{D573761A-540C-6D82-5402-0100322134F7}"/>
          </ac:spMkLst>
        </pc:spChg>
      </pc:sldChg>
    </pc:docChg>
  </pc:docChgLst>
  <pc:docChgLst>
    <pc:chgData name="Elizabeth Parker" clId="Web-{913E8989-0067-43EA-93EB-F44F1DF75A84}"/>
    <pc:docChg chg="addSld modSld">
      <pc:chgData name="Elizabeth Parker" userId="" providerId="" clId="Web-{913E8989-0067-43EA-93EB-F44F1DF75A84}" dt="2023-03-31T15:54:44.387" v="755" actId="20577"/>
      <pc:docMkLst>
        <pc:docMk/>
      </pc:docMkLst>
      <pc:sldChg chg="modSp">
        <pc:chgData name="Elizabeth Parker" userId="" providerId="" clId="Web-{913E8989-0067-43EA-93EB-F44F1DF75A84}" dt="2023-03-31T15:41:10.666" v="334" actId="20577"/>
        <pc:sldMkLst>
          <pc:docMk/>
          <pc:sldMk cId="795614679" sldId="259"/>
        </pc:sldMkLst>
        <pc:spChg chg="mod">
          <ac:chgData name="Elizabeth Parker" userId="" providerId="" clId="Web-{913E8989-0067-43EA-93EB-F44F1DF75A84}" dt="2023-03-31T15:41:10.666" v="334" actId="20577"/>
          <ac:spMkLst>
            <pc:docMk/>
            <pc:sldMk cId="795614679" sldId="259"/>
            <ac:spMk id="3" creationId="{4FDAF8D0-6195-2432-689C-4E86DAC03711}"/>
          </ac:spMkLst>
        </pc:spChg>
      </pc:sldChg>
      <pc:sldChg chg="modSp">
        <pc:chgData name="Elizabeth Parker" userId="" providerId="" clId="Web-{913E8989-0067-43EA-93EB-F44F1DF75A84}" dt="2023-03-31T15:54:44.387" v="755" actId="20577"/>
        <pc:sldMkLst>
          <pc:docMk/>
          <pc:sldMk cId="4003930572" sldId="261"/>
        </pc:sldMkLst>
        <pc:spChg chg="mod">
          <ac:chgData name="Elizabeth Parker" userId="" providerId="" clId="Web-{913E8989-0067-43EA-93EB-F44F1DF75A84}" dt="2023-03-31T15:54:44.387" v="755" actId="20577"/>
          <ac:spMkLst>
            <pc:docMk/>
            <pc:sldMk cId="4003930572" sldId="261"/>
            <ac:spMk id="3" creationId="{184340A9-C45C-FD1F-75F8-2070B96107A5}"/>
          </ac:spMkLst>
        </pc:spChg>
      </pc:sldChg>
      <pc:sldChg chg="modSp new">
        <pc:chgData name="Elizabeth Parker" userId="" providerId="" clId="Web-{913E8989-0067-43EA-93EB-F44F1DF75A84}" dt="2023-03-31T15:52:14.353" v="709" actId="20577"/>
        <pc:sldMkLst>
          <pc:docMk/>
          <pc:sldMk cId="3867986626" sldId="265"/>
        </pc:sldMkLst>
        <pc:spChg chg="mod">
          <ac:chgData name="Elizabeth Parker" userId="" providerId="" clId="Web-{913E8989-0067-43EA-93EB-F44F1DF75A84}" dt="2023-03-31T15:41:26.010" v="337" actId="20577"/>
          <ac:spMkLst>
            <pc:docMk/>
            <pc:sldMk cId="3867986626" sldId="265"/>
            <ac:spMk id="2" creationId="{68698D95-13F2-896E-D688-E1AE9D53D62A}"/>
          </ac:spMkLst>
        </pc:spChg>
        <pc:spChg chg="mod">
          <ac:chgData name="Elizabeth Parker" userId="" providerId="" clId="Web-{913E8989-0067-43EA-93EB-F44F1DF75A84}" dt="2023-03-31T15:52:14.353" v="709" actId="20577"/>
          <ac:spMkLst>
            <pc:docMk/>
            <pc:sldMk cId="3867986626" sldId="265"/>
            <ac:spMk id="3" creationId="{C6F6D9C7-A539-FF63-EDC5-8154164279B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D47DC-BB95-4662-9E1D-B6F438BFA7F7}" type="datetimeFigureOut"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1C1C5-E77C-472A-92FC-A3C7540335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5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Katerina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1C1C5-E77C-472A-92FC-A3C754033594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62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Katerina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1C1C5-E77C-472A-92FC-A3C754033594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06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Liz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1C1C5-E77C-472A-92FC-A3C754033594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62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Julia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1C1C5-E77C-472A-92FC-A3C754033594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10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Julia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1C1C5-E77C-472A-92FC-A3C754033594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12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Katerina and Liz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1C1C5-E77C-472A-92FC-A3C754033594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8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95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6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5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9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86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5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6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9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5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6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1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7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rchivesspace/awesome-archivesspa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>
                <a:ea typeface="+mj-lt"/>
                <a:cs typeface="+mj-lt"/>
              </a:rPr>
              <a:t>Three's Company: </a:t>
            </a:r>
            <a:br>
              <a:rPr lang="en-US" b="1">
                <a:ea typeface="+mj-lt"/>
                <a:cs typeface="+mj-lt"/>
              </a:rPr>
            </a:br>
            <a:r>
              <a:rPr lang="en-US" b="1">
                <a:ea typeface="+mj-lt"/>
                <a:cs typeface="+mj-lt"/>
              </a:rPr>
              <a:t>Sharing a Unified </a:t>
            </a:r>
            <a:r>
              <a:rPr lang="en-US" b="1" err="1">
                <a:ea typeface="+mj-lt"/>
                <a:cs typeface="+mj-lt"/>
              </a:rPr>
              <a:t>ArchivesSpace</a:t>
            </a:r>
            <a:r>
              <a:rPr lang="en-US" b="1">
                <a:ea typeface="+mj-lt"/>
                <a:cs typeface="+mj-lt"/>
              </a:rPr>
              <a:t> Instance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ea typeface="+mn-lt"/>
                <a:cs typeface="+mn-lt"/>
              </a:rPr>
              <a:t>Julia Corrice, Elizabeth Parker, and Katerina Dimitriadou-Shuster, Cornell University Library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366BD-D8EB-F041-2F1A-E29BE578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Tips and advice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AAE04-57A9-851D-6E5F-15464086A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Document decisions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Communicate often!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Thoroughly investigate differences in data use between members, and recognize what data may be shared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Documentation of migration work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Expect the unexpected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Don't be afraid to hit the brakes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Make the most of it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  <a:hlinkClick r:id="rId2"/>
              </a:rPr>
              <a:t>https://github.com/archivesspace/awesome-archivesspace</a:t>
            </a:r>
            <a:endParaRPr lang="en-US"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8925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B0E87-7289-3276-383D-FAC927E1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Questions?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B0966EC-B435-5EAF-0F64-1D0F544895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1932" y="1845734"/>
            <a:ext cx="3089097" cy="4023360"/>
          </a:xfrm>
        </p:spPr>
      </p:pic>
    </p:spTree>
    <p:extLst>
      <p:ext uri="{BB962C8B-B14F-4D97-AF65-F5344CB8AC3E}">
        <p14:creationId xmlns:p14="http://schemas.microsoft.com/office/powerpoint/2010/main" val="19469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0620-FE1A-A257-9A02-9BABC3C0F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Cornell University Library Repositories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0BD74-9EF8-BBBD-AA63-F267F69C9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 3 main repositories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Rare and Manuscript Collections (RMC) located in Ithaca, NY</a:t>
            </a: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 err="1">
                <a:cs typeface="Calibri" panose="020F0502020204030204"/>
              </a:rPr>
              <a:t>Kheel</a:t>
            </a:r>
            <a:r>
              <a:rPr lang="en-US">
                <a:cs typeface="Calibri" panose="020F0502020204030204"/>
              </a:rPr>
              <a:t> Center for Labor-Management Documentation &amp; Archives (</a:t>
            </a:r>
            <a:r>
              <a:rPr lang="en-US" err="1">
                <a:cs typeface="Calibri" panose="020F0502020204030204"/>
              </a:rPr>
              <a:t>Kheel</a:t>
            </a:r>
            <a:r>
              <a:rPr lang="en-US">
                <a:cs typeface="Calibri" panose="020F0502020204030204"/>
              </a:rPr>
              <a:t>) </a:t>
            </a:r>
            <a:r>
              <a:rPr lang="en-US">
                <a:ea typeface="+mn-lt"/>
                <a:cs typeface="+mn-lt"/>
              </a:rPr>
              <a:t>located in Ithaca, NY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Weill Cornell Medical Library Archives (Weill) located in New York City</a:t>
            </a:r>
            <a:endParaRPr lang="en-US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 Possible future participants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Kroch Library Asia Collections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Mann Library Special Collections</a:t>
            </a:r>
          </a:p>
        </p:txBody>
      </p:sp>
    </p:spTree>
    <p:extLst>
      <p:ext uri="{BB962C8B-B14F-4D97-AF65-F5344CB8AC3E}">
        <p14:creationId xmlns:p14="http://schemas.microsoft.com/office/powerpoint/2010/main" val="182554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1F362-7202-02DD-DD35-935B4497F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Background of </a:t>
            </a:r>
            <a:r>
              <a:rPr lang="en-US" err="1">
                <a:ea typeface="+mj-lt"/>
                <a:cs typeface="+mj-lt"/>
              </a:rPr>
              <a:t>ASpace</a:t>
            </a:r>
            <a:r>
              <a:rPr lang="en-US">
                <a:ea typeface="+mj-lt"/>
                <a:cs typeface="+mj-lt"/>
              </a:rPr>
              <a:t> at RMC</a:t>
            </a:r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7E4877A-1FEB-B233-D467-BBDADA47C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Approximately 2 years, 7 staff members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Data cleanup from Voyager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Accession information in holdings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Documentation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Working files in Box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Workflows and procedures in Confluence</a:t>
            </a:r>
            <a:endParaRPr lang="en-US"/>
          </a:p>
          <a:p>
            <a:pPr lvl="1">
              <a:buFont typeface="Arial,Sans-Serif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Regular all-staff presentations, trainings and updates</a:t>
            </a:r>
          </a:p>
          <a:p>
            <a:pPr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Troubleshooting workshops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Trial and error</a:t>
            </a: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ASpace handbook</a:t>
            </a:r>
          </a:p>
          <a:p>
            <a:pPr marL="383540" lvl="1">
              <a:buFont typeface="Arial" panose="020F0502020204030204" pitchFamily="34" charset="0"/>
              <a:buChar char="•"/>
            </a:pPr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2950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E86E0-D85D-9692-1D19-4920C90B9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RMC after the launch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9418C-4A03-E356-6FA2-D4155D197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 panose="020F0502020204030204"/>
              </a:rPr>
              <a:t>June 2020 pause of updates to online catalog for FOLIO implementation</a:t>
            </a:r>
            <a:endParaRPr lang="en-US" dirty="0"/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 panose="020F0502020204030204"/>
              </a:rPr>
              <a:t>Keeping track of changes for future testing, </a:t>
            </a:r>
            <a:r>
              <a:rPr lang="en-US" dirty="0">
                <a:ea typeface="+mn-lt"/>
                <a:cs typeface="+mn-lt"/>
              </a:rPr>
              <a:t>upgrade testing</a:t>
            </a:r>
            <a:endParaRPr lang="en-US" dirty="0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 panose="020F0502020204030204"/>
              </a:rPr>
              <a:t>Systems talking to each other: </a:t>
            </a:r>
            <a:r>
              <a:rPr lang="en-US" dirty="0" err="1">
                <a:cs typeface="Calibri" panose="020F0502020204030204"/>
              </a:rPr>
              <a:t>Aspace</a:t>
            </a:r>
            <a:r>
              <a:rPr lang="en-US" dirty="0">
                <a:cs typeface="Calibri" panose="020F0502020204030204"/>
              </a:rPr>
              <a:t>, FOLIO, Aeon, </a:t>
            </a:r>
            <a:r>
              <a:rPr lang="en-US" dirty="0" err="1">
                <a:cs typeface="Calibri" panose="020F0502020204030204"/>
              </a:rPr>
              <a:t>Caiasoft</a:t>
            </a:r>
            <a:endParaRPr lang="en-US" dirty="0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 panose="020F0502020204030204"/>
              </a:rPr>
              <a:t>Onboarding and training sessions for all repository constituents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 panose="020F0502020204030204"/>
              </a:rPr>
              <a:t>Shared governance in ongoing projects: 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dirty="0">
                <a:cs typeface="Calibri" panose="020F0502020204030204"/>
              </a:rPr>
              <a:t>Repository-specific vs. projects affecting shared fields</a:t>
            </a:r>
          </a:p>
          <a:p>
            <a:pPr>
              <a:buFont typeface="Arial" panose="020F0502020204030204" pitchFamily="34" charset="0"/>
              <a:buChar char="•"/>
            </a:pPr>
            <a:endParaRPr lang="en-US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endParaRPr lang="en-US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1988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372D5-43A1-17CE-21ED-D545A0C9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Background of </a:t>
            </a:r>
            <a:r>
              <a:rPr lang="en-US" err="1">
                <a:cs typeface="Calibri Light"/>
              </a:rPr>
              <a:t>Kheel</a:t>
            </a:r>
            <a:r>
              <a:rPr lang="en-US">
                <a:cs typeface="Calibri Light"/>
              </a:rPr>
              <a:t> Implementation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AF8D0-6195-2432-689C-4E86DAC03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 KIDB: </a:t>
            </a:r>
            <a:r>
              <a:rPr lang="en-US" err="1">
                <a:cs typeface="Calibri"/>
              </a:rPr>
              <a:t>Kheel</a:t>
            </a:r>
            <a:r>
              <a:rPr lang="en-US">
                <a:cs typeface="Calibri"/>
              </a:rPr>
              <a:t> Integrated Database – heavily customized, boutique archives management system built in an Access database</a:t>
            </a:r>
            <a:endParaRPr lang="en-US"/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 Previous </a:t>
            </a:r>
            <a:r>
              <a:rPr lang="en-US" err="1">
                <a:cs typeface="Calibri"/>
              </a:rPr>
              <a:t>Kheel</a:t>
            </a:r>
            <a:r>
              <a:rPr lang="en-US">
                <a:cs typeface="Calibri"/>
              </a:rPr>
              <a:t> Center Technical Services Archivist was part of meetings with RMC in 2016 to determine if moving into Archives Space at that time made sense; ultimately decided to wait 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In Spring 2021, started planning to implement Archives Space at the </a:t>
            </a:r>
            <a:r>
              <a:rPr lang="en-US" err="1">
                <a:cs typeface="Calibri"/>
              </a:rPr>
              <a:t>Kheel</a:t>
            </a:r>
            <a:r>
              <a:rPr lang="en-US">
                <a:cs typeface="Calibri"/>
              </a:rPr>
              <a:t> Center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Meetings with RMC project participants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Exporting and cleaning metadata in KIDB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Mapping KIDB fields to Archives Space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Slow-down of project work after majority of original project group left Cornell for other positions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External consultant to clean ~2600 EADs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New DevOps team members joined project in Fall 2022</a:t>
            </a:r>
          </a:p>
          <a:p>
            <a:pPr>
              <a:buFont typeface="Arial" panose="020F0502020204030204" pitchFamily="34" charset="0"/>
              <a:buChar char="•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561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8D95-13F2-896E-D688-E1AE9D53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Current State of </a:t>
            </a:r>
            <a:r>
              <a:rPr lang="en-US" err="1">
                <a:ea typeface="+mj-lt"/>
                <a:cs typeface="+mj-lt"/>
              </a:rPr>
              <a:t>Kheel</a:t>
            </a:r>
            <a:r>
              <a:rPr lang="en-US">
                <a:ea typeface="+mj-lt"/>
                <a:cs typeface="+mj-lt"/>
              </a:rPr>
              <a:t>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6D9C7-A539-FF63-EDC5-81541642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 Collaborating with Cornell Colleagues </a:t>
            </a: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Reaching out to colleagues who worked on RMC migration for help</a:t>
            </a:r>
            <a:endParaRPr lang="en-US"/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Setting up joint trainings between RMC, </a:t>
            </a:r>
            <a:r>
              <a:rPr lang="en-US" err="1">
                <a:ea typeface="+mn-lt"/>
                <a:cs typeface="+mn-lt"/>
              </a:rPr>
              <a:t>Kheel</a:t>
            </a:r>
            <a:r>
              <a:rPr lang="en-US">
                <a:ea typeface="+mn-lt"/>
                <a:cs typeface="+mn-lt"/>
              </a:rPr>
              <a:t> Center, and Weill Cornell staff members over Zoom</a:t>
            </a:r>
            <a:endParaRPr lang="en-US"/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 err="1">
                <a:ea typeface="+mn-lt"/>
                <a:cs typeface="+mn-lt"/>
              </a:rPr>
              <a:t>Kheel</a:t>
            </a:r>
            <a:r>
              <a:rPr lang="en-US">
                <a:ea typeface="+mn-lt"/>
                <a:cs typeface="+mn-lt"/>
              </a:rPr>
              <a:t> staff specific trainings</a:t>
            </a:r>
            <a:endParaRPr lang="en-US"/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Meetings between Technical Services Archivists of all 3 archival units to discuss workflows in Archives Space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 State of the implementation</a:t>
            </a:r>
            <a:endParaRPr lang="en-US"/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Live front end is being used in conjunction with KIDB for new accessions</a:t>
            </a:r>
            <a:endParaRPr lang="en-US"/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Cleaned EADs have been uploaded to test server</a:t>
            </a:r>
            <a:endParaRPr lang="en-US"/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Accession metadata has been cleaned and testing of the upload is currently on-going</a:t>
            </a:r>
            <a:endParaRPr lang="en-US"/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Container profiles are being mapped/created</a:t>
            </a:r>
            <a:endParaRPr lang="en-US"/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Plan for migrating "non-EAD" collections is being finalized</a:t>
            </a:r>
            <a:endParaRPr lang="en-US"/>
          </a:p>
          <a:p>
            <a:pPr marL="383540" lvl="1">
              <a:buFont typeface="Arial" panose="020F0502020204030204" pitchFamily="34" charset="0"/>
              <a:buChar char="•"/>
            </a:pPr>
            <a:endParaRPr lang="en-US">
              <a:ea typeface="+mn-lt"/>
              <a:cs typeface="+mn-lt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endParaRPr lang="en-US">
              <a:ea typeface="+mn-lt"/>
              <a:cs typeface="+mn-lt"/>
            </a:endParaRPr>
          </a:p>
          <a:p>
            <a:pPr marL="200660" lvl="1" indent="0">
              <a:buNone/>
            </a:pP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798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DB91-F693-DD77-05E1-CC2C6D5A1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Data Considerations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3761A-540C-6D82-5402-010032213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31806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marL="383540" lvl="1"/>
            <a:r>
              <a:rPr lang="en-US" sz="2200"/>
              <a:t>Shared records/metadata</a:t>
            </a:r>
            <a:endParaRPr lang="en-US"/>
          </a:p>
          <a:p>
            <a:pPr marL="566420" lvl="2"/>
            <a:r>
              <a:rPr lang="en-US" sz="1800"/>
              <a:t>Agent &amp; Subject Records</a:t>
            </a:r>
            <a:endParaRPr lang="en-US" sz="1800">
              <a:cs typeface="Calibri"/>
            </a:endParaRPr>
          </a:p>
          <a:p>
            <a:pPr marL="566420" lvl="2"/>
            <a:r>
              <a:rPr lang="en-US" sz="1800"/>
              <a:t>User Defined Fields</a:t>
            </a:r>
            <a:endParaRPr lang="en-US" sz="1800">
              <a:cs typeface="Calibri" panose="020F0502020204030204"/>
            </a:endParaRPr>
          </a:p>
          <a:p>
            <a:pPr marL="566420" lvl="2"/>
            <a:r>
              <a:rPr lang="en-US" sz="1800"/>
              <a:t>Data cleanup projects</a:t>
            </a:r>
            <a:endParaRPr lang="en-US" sz="1800">
              <a:cs typeface="Calibri"/>
            </a:endParaRP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D2DFD60E-CE59-08A3-3854-EC9EA25014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0" t="1846" b="-308"/>
          <a:stretch/>
        </p:blipFill>
        <p:spPr>
          <a:xfrm>
            <a:off x="161280" y="3231969"/>
            <a:ext cx="7799610" cy="29079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FF70824-714B-7246-F334-8FAA0259A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62" y="1920965"/>
            <a:ext cx="5003533" cy="21632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2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DB91-F693-DD77-05E1-CC2C6D5A1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Data Considerations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3761A-540C-6D82-5402-010032213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83540" lvl="1"/>
            <a:r>
              <a:rPr lang="en-US" sz="2200"/>
              <a:t>Metadata mapping</a:t>
            </a:r>
            <a:endParaRPr lang="en-US"/>
          </a:p>
          <a:p>
            <a:pPr marL="566420" lvl="2"/>
            <a:r>
              <a:rPr lang="en-US" sz="1800"/>
              <a:t>Ensure fields/metadata are being used the same way across repositories (e.g. ”Date Unknown”)</a:t>
            </a:r>
            <a:endParaRPr lang="en-US" sz="1800">
              <a:cs typeface="Calibri"/>
            </a:endParaRPr>
          </a:p>
          <a:p>
            <a:pPr marL="383540" lvl="1"/>
            <a:r>
              <a:rPr lang="en-US" sz="2200"/>
              <a:t>Upgrades &amp; Maintenance</a:t>
            </a:r>
            <a:endParaRPr lang="en-US" sz="2200">
              <a:cs typeface="Calibri"/>
            </a:endParaRPr>
          </a:p>
          <a:p>
            <a:pPr marL="566420" lvl="2"/>
            <a:r>
              <a:rPr lang="en-US" sz="1800"/>
              <a:t>Communication with shared test servers</a:t>
            </a:r>
            <a:endParaRPr lang="en-US" sz="1800">
              <a:cs typeface="Calibri"/>
            </a:endParaRPr>
          </a:p>
          <a:p>
            <a:pPr marL="566420" lvl="2"/>
            <a:r>
              <a:rPr lang="en-US" sz="1800"/>
              <a:t>Who performs administrative duties? (e.g. user accounts, permissions)</a:t>
            </a:r>
            <a:endParaRPr lang="en-US" sz="1800">
              <a:cs typeface="Calibri"/>
            </a:endParaRPr>
          </a:p>
          <a:p>
            <a:pPr marL="566420" lvl="2"/>
            <a:r>
              <a:rPr lang="en-US" sz="1800"/>
              <a:t>System upgrades need input from all users</a:t>
            </a:r>
            <a:endParaRPr lang="en-US" sz="1800">
              <a:cs typeface="Calibri"/>
            </a:endParaRPr>
          </a:p>
          <a:p>
            <a:pPr marL="383540" lvl="1"/>
            <a:r>
              <a:rPr lang="en-US" sz="2200"/>
              <a:t>Migration concerns</a:t>
            </a:r>
            <a:endParaRPr lang="en-US" sz="2200">
              <a:cs typeface="Calibri"/>
            </a:endParaRPr>
          </a:p>
          <a:p>
            <a:pPr marL="566420" lvl="2"/>
            <a:r>
              <a:rPr lang="en-US" sz="1800"/>
              <a:t>Source data may look very different between repositories (e.g. MARC records vs Access Database)</a:t>
            </a:r>
            <a:endParaRPr lang="en-US" sz="1800">
              <a:cs typeface="Calibri"/>
            </a:endParaRPr>
          </a:p>
          <a:p>
            <a:pPr marL="566420" lvl="2"/>
            <a:r>
              <a:rPr lang="en-US" sz="1800"/>
              <a:t>Different approaches to data migration may be needed for repositories</a:t>
            </a:r>
            <a:endParaRPr lang="en-US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69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95B02-70BB-1BA3-A24D-7C57B3ED8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Joint decisions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340A9-C45C-FD1F-75F8-2070B9610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 Shared fields</a:t>
            </a:r>
            <a:endParaRPr lang="en-US"/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1600">
                <a:cs typeface="Calibri" panose="020F0502020204030204"/>
              </a:rPr>
              <a:t>User defined 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1600">
                <a:cs typeface="Calibri" panose="020F0502020204030204"/>
              </a:rPr>
              <a:t>Location and Box profiles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1600">
                <a:ea typeface="+mn-lt"/>
                <a:cs typeface="+mn-lt"/>
              </a:rPr>
              <a:t>Agent and Subject Records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1600">
                <a:ea typeface="+mn-lt"/>
                <a:cs typeface="+mn-lt"/>
              </a:rPr>
              <a:t>Restrictions Staff Note</a:t>
            </a:r>
          </a:p>
          <a:p>
            <a:pPr marL="114300" lvl="1" indent="-114300">
              <a:buFont typeface="Arial" pitchFamily="34" charset="0"/>
              <a:buChar char="•"/>
            </a:pPr>
            <a:r>
              <a:rPr lang="en-US" sz="2000">
                <a:ea typeface="+mn-lt"/>
                <a:cs typeface="+mn-lt"/>
              </a:rPr>
              <a:t> Training </a:t>
            </a:r>
          </a:p>
          <a:p>
            <a:pPr marL="297180" lvl="2" indent="-114300">
              <a:buFont typeface="Arial" pitchFamily="34" charset="0"/>
              <a:buChar char="•"/>
            </a:pPr>
            <a:r>
              <a:rPr lang="en-US" sz="1600">
                <a:cs typeface="Calibri" panose="020F0502020204030204"/>
              </a:rPr>
              <a:t>Meetings for how RMC, </a:t>
            </a:r>
            <a:r>
              <a:rPr lang="en-US" sz="1600" err="1">
                <a:cs typeface="Calibri" panose="020F0502020204030204"/>
              </a:rPr>
              <a:t>Kheel</a:t>
            </a:r>
            <a:r>
              <a:rPr lang="en-US" sz="1600">
                <a:cs typeface="Calibri" panose="020F0502020204030204"/>
              </a:rPr>
              <a:t>, and Weill use </a:t>
            </a:r>
            <a:r>
              <a:rPr lang="en-US" sz="1600" err="1">
                <a:cs typeface="Calibri" panose="020F0502020204030204"/>
              </a:rPr>
              <a:t>ASpace</a:t>
            </a:r>
            <a:r>
              <a:rPr lang="en-US" sz="1600">
                <a:cs typeface="Calibri" panose="020F0502020204030204"/>
              </a:rPr>
              <a:t> with time for Q&amp;A from constituents </a:t>
            </a:r>
          </a:p>
          <a:p>
            <a:pPr marL="297180" lvl="2" indent="-114300">
              <a:buFont typeface="Arial" pitchFamily="34" charset="0"/>
              <a:buChar char="•"/>
            </a:pPr>
            <a:r>
              <a:rPr lang="en-US" sz="1600">
                <a:cs typeface="Calibri" panose="020F0502020204030204"/>
              </a:rPr>
              <a:t>Training new staff</a:t>
            </a:r>
          </a:p>
          <a:p>
            <a:pPr marL="297180" lvl="2" indent="-114300">
              <a:buFont typeface="Arial" pitchFamily="34" charset="0"/>
              <a:buChar char="•"/>
            </a:pPr>
            <a:r>
              <a:rPr lang="en-US" sz="1600">
                <a:cs typeface="Calibri" panose="020F0502020204030204"/>
              </a:rPr>
              <a:t>Invited members from other campus stakeholders and interested parties (e.g. LTS, CUL-IT, Digital Preservation)</a:t>
            </a:r>
          </a:p>
          <a:p>
            <a:pPr marL="114300" lvl="1" indent="-114300">
              <a:buFont typeface="Arial" pitchFamily="34" charset="0"/>
              <a:buChar char="•"/>
            </a:pPr>
            <a:r>
              <a:rPr lang="en-US" sz="2000">
                <a:cs typeface="Calibri" panose="020F0502020204030204"/>
              </a:rPr>
              <a:t>Documentation</a:t>
            </a:r>
          </a:p>
          <a:p>
            <a:pPr marL="297180" lvl="2">
              <a:buFont typeface="Arial" pitchFamily="34" charset="0"/>
              <a:buChar char="•"/>
            </a:pPr>
            <a:r>
              <a:rPr lang="en-US" sz="1600">
                <a:cs typeface="Calibri" panose="020F0502020204030204"/>
              </a:rPr>
              <a:t>Having a go-to person in charge of documentation, including decisions</a:t>
            </a:r>
          </a:p>
          <a:p>
            <a:pPr marL="297180" lvl="2">
              <a:buFont typeface="Arial" pitchFamily="34" charset="0"/>
              <a:buChar char="•"/>
            </a:pPr>
            <a:r>
              <a:rPr lang="en-US" sz="1600">
                <a:cs typeface="Calibri" panose="020F0502020204030204"/>
              </a:rPr>
              <a:t>Repository Specific Use Manual / Handbook</a:t>
            </a:r>
          </a:p>
          <a:p>
            <a:pPr marL="297180" lvl="2">
              <a:buFont typeface="Arial" pitchFamily="34" charset="0"/>
              <a:buChar char="•"/>
            </a:pPr>
            <a:r>
              <a:rPr lang="en-US" sz="1600">
                <a:cs typeface="Calibri" panose="020F0502020204030204"/>
              </a:rPr>
              <a:t>Migration specific documentation</a:t>
            </a:r>
          </a:p>
          <a:p>
            <a:pPr marL="297180" lvl="2">
              <a:buFont typeface="Arial" pitchFamily="34" charset="0"/>
              <a:buChar char="•"/>
            </a:pPr>
            <a:endParaRPr lang="en-US" sz="16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039305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11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Three's Company:  Sharing a Unified ArchivesSpace Instance</vt:lpstr>
      <vt:lpstr>Cornell University Library Repositories</vt:lpstr>
      <vt:lpstr>Background of ASpace at RMC</vt:lpstr>
      <vt:lpstr>RMC after the launch</vt:lpstr>
      <vt:lpstr>Background of Kheel Implementation</vt:lpstr>
      <vt:lpstr>Current State of Kheel Implementation</vt:lpstr>
      <vt:lpstr>Data Considerations</vt:lpstr>
      <vt:lpstr>Data Considerations</vt:lpstr>
      <vt:lpstr>Joint decisions</vt:lpstr>
      <vt:lpstr>Tips and advice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6</cp:revision>
  <dcterms:created xsi:type="dcterms:W3CDTF">2023-03-28T14:24:07Z</dcterms:created>
  <dcterms:modified xsi:type="dcterms:W3CDTF">2023-04-03T21:32:50Z</dcterms:modified>
</cp:coreProperties>
</file>