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74DFC-1E08-AD60-62FA-7181B98432E2}" v="621" dt="2023-07-24T19:22:21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, Kevin" userId="S::kmc35@psu.edu::e4f9457a-a94c-4e4b-8a92-271df82e9034" providerId="AD" clId="Web-{49E74DFC-1E08-AD60-62FA-7181B98432E2}"/>
    <pc:docChg chg="addSld delSld modSld addMainMaster">
      <pc:chgData name="Clair, Kevin" userId="S::kmc35@psu.edu::e4f9457a-a94c-4e4b-8a92-271df82e9034" providerId="AD" clId="Web-{49E74DFC-1E08-AD60-62FA-7181B98432E2}" dt="2023-07-24T19:22:21.005" v="597" actId="14100"/>
      <pc:docMkLst>
        <pc:docMk/>
      </pc:docMkLst>
      <pc:sldChg chg="addSp delSp modSp del">
        <pc:chgData name="Clair, Kevin" userId="S::kmc35@psu.edu::e4f9457a-a94c-4e4b-8a92-271df82e9034" providerId="AD" clId="Web-{49E74DFC-1E08-AD60-62FA-7181B98432E2}" dt="2023-07-24T18:00:37.735" v="4"/>
        <pc:sldMkLst>
          <pc:docMk/>
          <pc:sldMk cId="109857222" sldId="256"/>
        </pc:sldMkLst>
        <pc:spChg chg="add del mod">
          <ac:chgData name="Clair, Kevin" userId="S::kmc35@psu.edu::e4f9457a-a94c-4e4b-8a92-271df82e9034" providerId="AD" clId="Web-{49E74DFC-1E08-AD60-62FA-7181B98432E2}" dt="2023-07-24T18:00:13.124" v="2"/>
          <ac:spMkLst>
            <pc:docMk/>
            <pc:sldMk cId="109857222" sldId="256"/>
            <ac:spMk id="4" creationId="{3D4D98AB-1F18-1323-D3CF-BCFD998CE459}"/>
          </ac:spMkLst>
        </pc:spChg>
      </pc:sldChg>
      <pc:sldChg chg="modSp add">
        <pc:chgData name="Clair, Kevin" userId="S::kmc35@psu.edu::e4f9457a-a94c-4e4b-8a92-271df82e9034" providerId="AD" clId="Web-{49E74DFC-1E08-AD60-62FA-7181B98432E2}" dt="2023-07-24T18:01:33.096" v="48" actId="20577"/>
        <pc:sldMkLst>
          <pc:docMk/>
          <pc:sldMk cId="1836030175" sldId="257"/>
        </pc:sldMkLst>
        <pc:spChg chg="mod">
          <ac:chgData name="Clair, Kevin" userId="S::kmc35@psu.edu::e4f9457a-a94c-4e4b-8a92-271df82e9034" providerId="AD" clId="Web-{49E74DFC-1E08-AD60-62FA-7181B98432E2}" dt="2023-07-24T18:01:10.486" v="32" actId="20577"/>
          <ac:spMkLst>
            <pc:docMk/>
            <pc:sldMk cId="1836030175" sldId="257"/>
            <ac:spMk id="2" creationId="{00000000-0000-0000-0000-000000000000}"/>
          </ac:spMkLst>
        </pc:spChg>
        <pc:spChg chg="mod">
          <ac:chgData name="Clair, Kevin" userId="S::kmc35@psu.edu::e4f9457a-a94c-4e4b-8a92-271df82e9034" providerId="AD" clId="Web-{49E74DFC-1E08-AD60-62FA-7181B98432E2}" dt="2023-07-24T18:01:33.096" v="48" actId="20577"/>
          <ac:spMkLst>
            <pc:docMk/>
            <pc:sldMk cId="1836030175" sldId="257"/>
            <ac:spMk id="3" creationId="{00000000-0000-0000-0000-000000000000}"/>
          </ac:spMkLst>
        </pc:spChg>
      </pc:sldChg>
      <pc:sldChg chg="modSp new">
        <pc:chgData name="Clair, Kevin" userId="S::kmc35@psu.edu::e4f9457a-a94c-4e4b-8a92-271df82e9034" providerId="AD" clId="Web-{49E74DFC-1E08-AD60-62FA-7181B98432E2}" dt="2023-07-24T18:14:18.582" v="98" actId="20577"/>
        <pc:sldMkLst>
          <pc:docMk/>
          <pc:sldMk cId="2024711562" sldId="258"/>
        </pc:sldMkLst>
        <pc:spChg chg="mod">
          <ac:chgData name="Clair, Kevin" userId="S::kmc35@psu.edu::e4f9457a-a94c-4e4b-8a92-271df82e9034" providerId="AD" clId="Web-{49E74DFC-1E08-AD60-62FA-7181B98432E2}" dt="2023-07-24T18:02:15.442" v="53" actId="20577"/>
          <ac:spMkLst>
            <pc:docMk/>
            <pc:sldMk cId="2024711562" sldId="258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8:14:18.582" v="98" actId="20577"/>
          <ac:spMkLst>
            <pc:docMk/>
            <pc:sldMk cId="2024711562" sldId="258"/>
            <ac:spMk id="3" creationId="{45738E17-66E9-3A25-2661-169A3E36FA27}"/>
          </ac:spMkLst>
        </pc:spChg>
      </pc:sldChg>
      <pc:sldChg chg="addSp modSp add replId">
        <pc:chgData name="Clair, Kevin" userId="S::kmc35@psu.edu::e4f9457a-a94c-4e4b-8a92-271df82e9034" providerId="AD" clId="Web-{49E74DFC-1E08-AD60-62FA-7181B98432E2}" dt="2023-07-24T18:20:31.426" v="156"/>
        <pc:sldMkLst>
          <pc:docMk/>
          <pc:sldMk cId="1357360375" sldId="259"/>
        </pc:sldMkLst>
        <pc:spChg chg="mod">
          <ac:chgData name="Clair, Kevin" userId="S::kmc35@psu.edu::e4f9457a-a94c-4e4b-8a92-271df82e9034" providerId="AD" clId="Web-{49E74DFC-1E08-AD60-62FA-7181B98432E2}" dt="2023-07-24T18:14:31.723" v="102" actId="20577"/>
          <ac:spMkLst>
            <pc:docMk/>
            <pc:sldMk cId="1357360375" sldId="259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8:15:10.990" v="137" actId="20577"/>
          <ac:spMkLst>
            <pc:docMk/>
            <pc:sldMk cId="1357360375" sldId="259"/>
            <ac:spMk id="3" creationId="{45738E17-66E9-3A25-2661-169A3E36FA27}"/>
          </ac:spMkLst>
        </pc:spChg>
        <pc:picChg chg="add mod">
          <ac:chgData name="Clair, Kevin" userId="S::kmc35@psu.edu::e4f9457a-a94c-4e4b-8a92-271df82e9034" providerId="AD" clId="Web-{49E74DFC-1E08-AD60-62FA-7181B98432E2}" dt="2023-07-24T18:20:31.426" v="156"/>
          <ac:picMkLst>
            <pc:docMk/>
            <pc:sldMk cId="1357360375" sldId="259"/>
            <ac:picMk id="4" creationId="{320BABA5-A263-CEC7-CA18-22463484BB38}"/>
          </ac:picMkLst>
        </pc:picChg>
      </pc:sldChg>
      <pc:sldChg chg="modSp add replId">
        <pc:chgData name="Clair, Kevin" userId="S::kmc35@psu.edu::e4f9457a-a94c-4e4b-8a92-271df82e9034" providerId="AD" clId="Web-{49E74DFC-1E08-AD60-62FA-7181B98432E2}" dt="2023-07-24T18:21:34.131" v="191" actId="20577"/>
        <pc:sldMkLst>
          <pc:docMk/>
          <pc:sldMk cId="213354067" sldId="260"/>
        </pc:sldMkLst>
        <pc:spChg chg="mod">
          <ac:chgData name="Clair, Kevin" userId="S::kmc35@psu.edu::e4f9457a-a94c-4e4b-8a92-271df82e9034" providerId="AD" clId="Web-{49E74DFC-1E08-AD60-62FA-7181B98432E2}" dt="2023-07-24T18:21:05.349" v="160" actId="20577"/>
          <ac:spMkLst>
            <pc:docMk/>
            <pc:sldMk cId="213354067" sldId="260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8:21:34.131" v="191" actId="20577"/>
          <ac:spMkLst>
            <pc:docMk/>
            <pc:sldMk cId="213354067" sldId="260"/>
            <ac:spMk id="3" creationId="{45738E17-66E9-3A25-2661-169A3E36FA27}"/>
          </ac:spMkLst>
        </pc:spChg>
      </pc:sldChg>
      <pc:sldChg chg="addSp delSp modSp add replId">
        <pc:chgData name="Clair, Kevin" userId="S::kmc35@psu.edu::e4f9457a-a94c-4e4b-8a92-271df82e9034" providerId="AD" clId="Web-{49E74DFC-1E08-AD60-62FA-7181B98432E2}" dt="2023-07-24T18:26:08.424" v="263"/>
        <pc:sldMkLst>
          <pc:docMk/>
          <pc:sldMk cId="4044019862" sldId="261"/>
        </pc:sldMkLst>
        <pc:spChg chg="mod">
          <ac:chgData name="Clair, Kevin" userId="S::kmc35@psu.edu::e4f9457a-a94c-4e4b-8a92-271df82e9034" providerId="AD" clId="Web-{49E74DFC-1E08-AD60-62FA-7181B98432E2}" dt="2023-07-24T18:22:03.367" v="202" actId="20577"/>
          <ac:spMkLst>
            <pc:docMk/>
            <pc:sldMk cId="4044019862" sldId="261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8:25:10.500" v="247" actId="20577"/>
          <ac:spMkLst>
            <pc:docMk/>
            <pc:sldMk cId="4044019862" sldId="261"/>
            <ac:spMk id="3" creationId="{45738E17-66E9-3A25-2661-169A3E36FA27}"/>
          </ac:spMkLst>
        </pc:spChg>
        <pc:picChg chg="del">
          <ac:chgData name="Clair, Kevin" userId="S::kmc35@psu.edu::e4f9457a-a94c-4e4b-8a92-271df82e9034" providerId="AD" clId="Web-{49E74DFC-1E08-AD60-62FA-7181B98432E2}" dt="2023-07-24T18:21:57.195" v="193"/>
          <ac:picMkLst>
            <pc:docMk/>
            <pc:sldMk cId="4044019862" sldId="261"/>
            <ac:picMk id="4" creationId="{320BABA5-A263-CEC7-CA18-22463484BB38}"/>
          </ac:picMkLst>
        </pc:picChg>
        <pc:picChg chg="add mod">
          <ac:chgData name="Clair, Kevin" userId="S::kmc35@psu.edu::e4f9457a-a94c-4e4b-8a92-271df82e9034" providerId="AD" clId="Web-{49E74DFC-1E08-AD60-62FA-7181B98432E2}" dt="2023-07-24T18:26:08.424" v="263"/>
          <ac:picMkLst>
            <pc:docMk/>
            <pc:sldMk cId="4044019862" sldId="261"/>
            <ac:picMk id="5" creationId="{807699AB-FB7B-0AC1-18CB-9043397B8688}"/>
          </ac:picMkLst>
        </pc:picChg>
      </pc:sldChg>
      <pc:sldChg chg="delSp modSp add replId">
        <pc:chgData name="Clair, Kevin" userId="S::kmc35@psu.edu::e4f9457a-a94c-4e4b-8a92-271df82e9034" providerId="AD" clId="Web-{49E74DFC-1E08-AD60-62FA-7181B98432E2}" dt="2023-07-24T18:38:43.159" v="316" actId="20577"/>
        <pc:sldMkLst>
          <pc:docMk/>
          <pc:sldMk cId="3507542994" sldId="262"/>
        </pc:sldMkLst>
        <pc:spChg chg="mod">
          <ac:chgData name="Clair, Kevin" userId="S::kmc35@psu.edu::e4f9457a-a94c-4e4b-8a92-271df82e9034" providerId="AD" clId="Web-{49E74DFC-1E08-AD60-62FA-7181B98432E2}" dt="2023-07-24T18:26:53.973" v="266" actId="20577"/>
          <ac:spMkLst>
            <pc:docMk/>
            <pc:sldMk cId="3507542994" sldId="262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8:38:43.159" v="316" actId="20577"/>
          <ac:spMkLst>
            <pc:docMk/>
            <pc:sldMk cId="3507542994" sldId="262"/>
            <ac:spMk id="3" creationId="{45738E17-66E9-3A25-2661-169A3E36FA27}"/>
          </ac:spMkLst>
        </pc:spChg>
        <pc:picChg chg="del">
          <ac:chgData name="Clair, Kevin" userId="S::kmc35@psu.edu::e4f9457a-a94c-4e4b-8a92-271df82e9034" providerId="AD" clId="Web-{49E74DFC-1E08-AD60-62FA-7181B98432E2}" dt="2023-07-24T18:26:57.083" v="267"/>
          <ac:picMkLst>
            <pc:docMk/>
            <pc:sldMk cId="3507542994" sldId="262"/>
            <ac:picMk id="5" creationId="{807699AB-FB7B-0AC1-18CB-9043397B8688}"/>
          </ac:picMkLst>
        </pc:picChg>
      </pc:sldChg>
      <pc:sldChg chg="modSp add replId">
        <pc:chgData name="Clair, Kevin" userId="S::kmc35@psu.edu::e4f9457a-a94c-4e4b-8a92-271df82e9034" providerId="AD" clId="Web-{49E74DFC-1E08-AD60-62FA-7181B98432E2}" dt="2023-07-24T19:05:12.997" v="424" actId="20577"/>
        <pc:sldMkLst>
          <pc:docMk/>
          <pc:sldMk cId="3365583750" sldId="263"/>
        </pc:sldMkLst>
        <pc:spChg chg="mod">
          <ac:chgData name="Clair, Kevin" userId="S::kmc35@psu.edu::e4f9457a-a94c-4e4b-8a92-271df82e9034" providerId="AD" clId="Web-{49E74DFC-1E08-AD60-62FA-7181B98432E2}" dt="2023-07-24T18:38:54.160" v="318" actId="20577"/>
          <ac:spMkLst>
            <pc:docMk/>
            <pc:sldMk cId="3365583750" sldId="263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9:05:12.997" v="424" actId="20577"/>
          <ac:spMkLst>
            <pc:docMk/>
            <pc:sldMk cId="3365583750" sldId="263"/>
            <ac:spMk id="3" creationId="{45738E17-66E9-3A25-2661-169A3E36FA27}"/>
          </ac:spMkLst>
        </pc:spChg>
      </pc:sldChg>
      <pc:sldChg chg="addSp delSp modSp add replId">
        <pc:chgData name="Clair, Kevin" userId="S::kmc35@psu.edu::e4f9457a-a94c-4e4b-8a92-271df82e9034" providerId="AD" clId="Web-{49E74DFC-1E08-AD60-62FA-7181B98432E2}" dt="2023-07-24T19:06:15.482" v="441" actId="20577"/>
        <pc:sldMkLst>
          <pc:docMk/>
          <pc:sldMk cId="3440797493" sldId="264"/>
        </pc:sldMkLst>
        <pc:spChg chg="mod">
          <ac:chgData name="Clair, Kevin" userId="S::kmc35@psu.edu::e4f9457a-a94c-4e4b-8a92-271df82e9034" providerId="AD" clId="Web-{49E74DFC-1E08-AD60-62FA-7181B98432E2}" dt="2023-07-24T19:05:20.684" v="430" actId="20577"/>
          <ac:spMkLst>
            <pc:docMk/>
            <pc:sldMk cId="3440797493" sldId="264"/>
            <ac:spMk id="2" creationId="{A5CCD929-9527-8F01-7A6E-B1560C956029}"/>
          </ac:spMkLst>
        </pc:spChg>
        <pc:spChg chg="del">
          <ac:chgData name="Clair, Kevin" userId="S::kmc35@psu.edu::e4f9457a-a94c-4e4b-8a92-271df82e9034" providerId="AD" clId="Web-{49E74DFC-1E08-AD60-62FA-7181B98432E2}" dt="2023-07-24T19:05:22.981" v="431"/>
          <ac:spMkLst>
            <pc:docMk/>
            <pc:sldMk cId="3440797493" sldId="264"/>
            <ac:spMk id="3" creationId="{45738E17-66E9-3A25-2661-169A3E36FA27}"/>
          </ac:spMkLst>
        </pc:spChg>
        <pc:spChg chg="add del mod">
          <ac:chgData name="Clair, Kevin" userId="S::kmc35@psu.edu::e4f9457a-a94c-4e4b-8a92-271df82e9034" providerId="AD" clId="Web-{49E74DFC-1E08-AD60-62FA-7181B98432E2}" dt="2023-07-24T19:05:30.919" v="432"/>
          <ac:spMkLst>
            <pc:docMk/>
            <pc:sldMk cId="3440797493" sldId="264"/>
            <ac:spMk id="5" creationId="{62A33DE1-51C2-4FBD-0B2A-310B463D77EA}"/>
          </ac:spMkLst>
        </pc:spChg>
        <pc:spChg chg="add mod">
          <ac:chgData name="Clair, Kevin" userId="S::kmc35@psu.edu::e4f9457a-a94c-4e4b-8a92-271df82e9034" providerId="AD" clId="Web-{49E74DFC-1E08-AD60-62FA-7181B98432E2}" dt="2023-07-24T19:06:15.482" v="441" actId="20577"/>
          <ac:spMkLst>
            <pc:docMk/>
            <pc:sldMk cId="3440797493" sldId="264"/>
            <ac:spMk id="7" creationId="{AE89A05C-317B-AE6E-5451-EB8340A4D3A1}"/>
          </ac:spMkLst>
        </pc:spChg>
        <pc:picChg chg="add mod ord">
          <ac:chgData name="Clair, Kevin" userId="S::kmc35@psu.edu::e4f9457a-a94c-4e4b-8a92-271df82e9034" providerId="AD" clId="Web-{49E74DFC-1E08-AD60-62FA-7181B98432E2}" dt="2023-07-24T19:05:30.919" v="432"/>
          <ac:picMkLst>
            <pc:docMk/>
            <pc:sldMk cId="3440797493" sldId="264"/>
            <ac:picMk id="6" creationId="{435B3339-0F85-9CFD-155E-490712416AD8}"/>
          </ac:picMkLst>
        </pc:picChg>
      </pc:sldChg>
      <pc:sldChg chg="addSp delSp modSp add replId">
        <pc:chgData name="Clair, Kevin" userId="S::kmc35@psu.edu::e4f9457a-a94c-4e4b-8a92-271df82e9034" providerId="AD" clId="Web-{49E74DFC-1E08-AD60-62FA-7181B98432E2}" dt="2023-07-24T19:08:11.704" v="446" actId="20577"/>
        <pc:sldMkLst>
          <pc:docMk/>
          <pc:sldMk cId="3177166808" sldId="265"/>
        </pc:sldMkLst>
        <pc:spChg chg="add del mod">
          <ac:chgData name="Clair, Kevin" userId="S::kmc35@psu.edu::e4f9457a-a94c-4e4b-8a92-271df82e9034" providerId="AD" clId="Web-{49E74DFC-1E08-AD60-62FA-7181B98432E2}" dt="2023-07-24T19:07:59.407" v="444"/>
          <ac:spMkLst>
            <pc:docMk/>
            <pc:sldMk cId="3177166808" sldId="265"/>
            <ac:spMk id="4" creationId="{20110F85-EC27-98C6-5E3B-6F67E81F8471}"/>
          </ac:spMkLst>
        </pc:spChg>
        <pc:spChg chg="mod">
          <ac:chgData name="Clair, Kevin" userId="S::kmc35@psu.edu::e4f9457a-a94c-4e4b-8a92-271df82e9034" providerId="AD" clId="Web-{49E74DFC-1E08-AD60-62FA-7181B98432E2}" dt="2023-07-24T19:08:11.704" v="446" actId="20577"/>
          <ac:spMkLst>
            <pc:docMk/>
            <pc:sldMk cId="3177166808" sldId="265"/>
            <ac:spMk id="7" creationId="{AE89A05C-317B-AE6E-5451-EB8340A4D3A1}"/>
          </ac:spMkLst>
        </pc:spChg>
        <pc:picChg chg="add mod ord">
          <ac:chgData name="Clair, Kevin" userId="S::kmc35@psu.edu::e4f9457a-a94c-4e4b-8a92-271df82e9034" providerId="AD" clId="Web-{49E74DFC-1E08-AD60-62FA-7181B98432E2}" dt="2023-07-24T19:07:59.407" v="444"/>
          <ac:picMkLst>
            <pc:docMk/>
            <pc:sldMk cId="3177166808" sldId="265"/>
            <ac:picMk id="5" creationId="{D53BF475-FDB6-DB15-18D1-CEC83E3E9084}"/>
          </ac:picMkLst>
        </pc:picChg>
        <pc:picChg chg="del">
          <ac:chgData name="Clair, Kevin" userId="S::kmc35@psu.edu::e4f9457a-a94c-4e4b-8a92-271df82e9034" providerId="AD" clId="Web-{49E74DFC-1E08-AD60-62FA-7181B98432E2}" dt="2023-07-24T19:07:46.734" v="443"/>
          <ac:picMkLst>
            <pc:docMk/>
            <pc:sldMk cId="3177166808" sldId="265"/>
            <ac:picMk id="6" creationId="{435B3339-0F85-9CFD-155E-490712416AD8}"/>
          </ac:picMkLst>
        </pc:picChg>
      </pc:sldChg>
      <pc:sldChg chg="addSp delSp modSp add replId">
        <pc:chgData name="Clair, Kevin" userId="S::kmc35@psu.edu::e4f9457a-a94c-4e4b-8a92-271df82e9034" providerId="AD" clId="Web-{49E74DFC-1E08-AD60-62FA-7181B98432E2}" dt="2023-07-24T19:19:38.048" v="559" actId="20577"/>
        <pc:sldMkLst>
          <pc:docMk/>
          <pc:sldMk cId="3666721278" sldId="266"/>
        </pc:sldMkLst>
        <pc:spChg chg="mod">
          <ac:chgData name="Clair, Kevin" userId="S::kmc35@psu.edu::e4f9457a-a94c-4e4b-8a92-271df82e9034" providerId="AD" clId="Web-{49E74DFC-1E08-AD60-62FA-7181B98432E2}" dt="2023-07-24T19:17:46.514" v="456" actId="20577"/>
          <ac:spMkLst>
            <pc:docMk/>
            <pc:sldMk cId="3666721278" sldId="266"/>
            <ac:spMk id="2" creationId="{A5CCD929-9527-8F01-7A6E-B1560C956029}"/>
          </ac:spMkLst>
        </pc:spChg>
        <pc:spChg chg="add mod">
          <ac:chgData name="Clair, Kevin" userId="S::kmc35@psu.edu::e4f9457a-a94c-4e4b-8a92-271df82e9034" providerId="AD" clId="Web-{49E74DFC-1E08-AD60-62FA-7181B98432E2}" dt="2023-07-24T19:19:38.048" v="559" actId="20577"/>
          <ac:spMkLst>
            <pc:docMk/>
            <pc:sldMk cId="3666721278" sldId="266"/>
            <ac:spMk id="4" creationId="{C1D4BE45-C353-611A-031E-A89A63A30631}"/>
          </ac:spMkLst>
        </pc:spChg>
        <pc:spChg chg="del">
          <ac:chgData name="Clair, Kevin" userId="S::kmc35@psu.edu::e4f9457a-a94c-4e4b-8a92-271df82e9034" providerId="AD" clId="Web-{49E74DFC-1E08-AD60-62FA-7181B98432E2}" dt="2023-07-24T19:17:38.592" v="449"/>
          <ac:spMkLst>
            <pc:docMk/>
            <pc:sldMk cId="3666721278" sldId="266"/>
            <ac:spMk id="7" creationId="{AE89A05C-317B-AE6E-5451-EB8340A4D3A1}"/>
          </ac:spMkLst>
        </pc:spChg>
        <pc:picChg chg="del">
          <ac:chgData name="Clair, Kevin" userId="S::kmc35@psu.edu::e4f9457a-a94c-4e4b-8a92-271df82e9034" providerId="AD" clId="Web-{49E74DFC-1E08-AD60-62FA-7181B98432E2}" dt="2023-07-24T19:17:35.686" v="448"/>
          <ac:picMkLst>
            <pc:docMk/>
            <pc:sldMk cId="3666721278" sldId="266"/>
            <ac:picMk id="5" creationId="{D53BF475-FDB6-DB15-18D1-CEC83E3E9084}"/>
          </ac:picMkLst>
        </pc:picChg>
      </pc:sldChg>
      <pc:sldChg chg="modSp add replId">
        <pc:chgData name="Clair, Kevin" userId="S::kmc35@psu.edu::e4f9457a-a94c-4e4b-8a92-271df82e9034" providerId="AD" clId="Web-{49E74DFC-1E08-AD60-62FA-7181B98432E2}" dt="2023-07-24T19:22:21.005" v="597" actId="14100"/>
        <pc:sldMkLst>
          <pc:docMk/>
          <pc:sldMk cId="600066722" sldId="267"/>
        </pc:sldMkLst>
        <pc:spChg chg="mod">
          <ac:chgData name="Clair, Kevin" userId="S::kmc35@psu.edu::e4f9457a-a94c-4e4b-8a92-271df82e9034" providerId="AD" clId="Web-{49E74DFC-1E08-AD60-62FA-7181B98432E2}" dt="2023-07-24T19:21:40.551" v="564" actId="20577"/>
          <ac:spMkLst>
            <pc:docMk/>
            <pc:sldMk cId="600066722" sldId="267"/>
            <ac:spMk id="2" creationId="{A5CCD929-9527-8F01-7A6E-B1560C956029}"/>
          </ac:spMkLst>
        </pc:spChg>
        <pc:spChg chg="mod">
          <ac:chgData name="Clair, Kevin" userId="S::kmc35@psu.edu::e4f9457a-a94c-4e4b-8a92-271df82e9034" providerId="AD" clId="Web-{49E74DFC-1E08-AD60-62FA-7181B98432E2}" dt="2023-07-24T19:22:21.005" v="597" actId="14100"/>
          <ac:spMkLst>
            <pc:docMk/>
            <pc:sldMk cId="600066722" sldId="267"/>
            <ac:spMk id="4" creationId="{C1D4BE45-C353-611A-031E-A89A63A30631}"/>
          </ac:spMkLst>
        </pc:spChg>
      </pc:sldChg>
      <pc:sldMasterChg chg="add addSldLayout">
        <pc:chgData name="Clair, Kevin" userId="S::kmc35@psu.edu::e4f9457a-a94c-4e4b-8a92-271df82e9034" providerId="AD" clId="Web-{49E74DFC-1E08-AD60-62FA-7181B98432E2}" dt="2023-07-24T18:00:27.594" v="3"/>
        <pc:sldMasterMkLst>
          <pc:docMk/>
          <pc:sldMasterMk cId="119321704" sldId="2147483648"/>
        </pc:sldMasterMkLst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240832320" sldId="2147483649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91357827" sldId="2147483650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2977014044" sldId="2147483651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120723807" sldId="2147483652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2110523166" sldId="2147483653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1765971290" sldId="2147483654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16333034" sldId="2147483655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97905079" sldId="2147483656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662027015" sldId="2147483657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2488231823" sldId="2147483658"/>
          </pc:sldLayoutMkLst>
        </pc:sldLayoutChg>
        <pc:sldLayoutChg chg="add">
          <pc:chgData name="Clair, Kevin" userId="S::kmc35@psu.edu::e4f9457a-a94c-4e4b-8a92-271df82e9034" providerId="AD" clId="Web-{49E74DFC-1E08-AD60-62FA-7181B98432E2}" dt="2023-07-24T18:00:27.594" v="3"/>
          <pc:sldLayoutMkLst>
            <pc:docMk/>
            <pc:sldMasterMk cId="119321704" sldId="2147483648"/>
            <pc:sldLayoutMk cId="389811785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32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1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73749"/>
            <a:ext cx="5384800" cy="4152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73749"/>
            <a:ext cx="5384800" cy="41524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5535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95115"/>
            <a:ext cx="5386917" cy="3831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5535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95115"/>
            <a:ext cx="5389033" cy="38310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7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46838"/>
            <a:ext cx="4011084" cy="781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46839"/>
            <a:ext cx="6815667" cy="5179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28355"/>
            <a:ext cx="4011084" cy="43978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33685" y="924294"/>
            <a:ext cx="8427264" cy="3803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2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1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9265"/>
            <a:ext cx="2743200" cy="5216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9265"/>
            <a:ext cx="8026400" cy="52168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1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07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1599"/>
            <a:ext cx="10972800" cy="401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CE54-C06C-F74D-A5EE-9D9AE269F7E0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5CAF-B04A-5C44-8451-7A86437A9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mc35@psu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suscl/mirador_viewer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pace.libraries.psu.edu/repositories/3/archival_objects/235178&#8203;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space.libraries.psu.edu/repositories/3/archival_objects/235241&#8203;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02124"/>
                </a:solidFill>
                <a:latin typeface="-apple-system"/>
              </a:rPr>
              <a:t>Embedded Digital Object Viewers in the </a:t>
            </a:r>
            <a:r>
              <a:rPr lang="en-US" b="1" dirty="0" err="1">
                <a:solidFill>
                  <a:srgbClr val="202124"/>
                </a:solidFill>
                <a:latin typeface="-apple-system"/>
              </a:rPr>
              <a:t>ArchivesSpace</a:t>
            </a:r>
            <a:r>
              <a:rPr lang="en-US" b="1" dirty="0">
                <a:solidFill>
                  <a:srgbClr val="202124"/>
                </a:solidFill>
                <a:latin typeface="-apple-system"/>
              </a:rPr>
              <a:t> PUI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Kevin Clair</a:t>
            </a:r>
            <a:br>
              <a:rPr lang="en-US" dirty="0"/>
            </a:br>
            <a:r>
              <a:rPr lang="en-US" dirty="0" err="1"/>
              <a:t>ArchivesSpace</a:t>
            </a:r>
            <a:r>
              <a:rPr lang="en-US" dirty="0"/>
              <a:t> Member Forum</a:t>
            </a:r>
          </a:p>
          <a:p>
            <a:r>
              <a:rPr lang="en-US" dirty="0"/>
              <a:t>2023 July 26</a:t>
            </a:r>
          </a:p>
        </p:txBody>
      </p:sp>
    </p:spTree>
    <p:extLst>
      <p:ext uri="{BB962C8B-B14F-4D97-AF65-F5344CB8AC3E}">
        <p14:creationId xmlns:p14="http://schemas.microsoft.com/office/powerpoint/2010/main" val="183603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Problems to Fix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4BE45-C353-611A-031E-A89A63A30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Display logic based on text fields (prone to errors) -- How to </a:t>
            </a:r>
            <a:r>
              <a:rPr lang="en-US"/>
              <a:t>mitigate?</a:t>
            </a:r>
          </a:p>
          <a:p>
            <a:r>
              <a:rPr lang="en-US" dirty="0"/>
              <a:t>Should Kaltura and Mirador viewers be separate plugins? If not, ensure one can work without the other</a:t>
            </a:r>
          </a:p>
          <a:p>
            <a:r>
              <a:rPr lang="en-US" dirty="0"/>
              <a:t>Need to update a lot of digital object URLs</a:t>
            </a:r>
          </a:p>
        </p:txBody>
      </p:sp>
    </p:spTree>
    <p:extLst>
      <p:ext uri="{BB962C8B-B14F-4D97-AF65-F5344CB8AC3E}">
        <p14:creationId xmlns:p14="http://schemas.microsoft.com/office/powerpoint/2010/main" val="366672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4BE45-C353-611A-031E-A89A63A3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948" y="4167225"/>
            <a:ext cx="7375452" cy="1958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dirty="0"/>
              <a:t>Kevin Clair</a:t>
            </a:r>
          </a:p>
          <a:p>
            <a:pPr marL="0" indent="0" algn="r">
              <a:buNone/>
            </a:pPr>
            <a:r>
              <a:rPr lang="en-US" dirty="0">
                <a:hlinkClick r:id="rId2"/>
              </a:rPr>
              <a:t>kmc35@psu.edu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@clairyroubaix.bsky.social</a:t>
            </a:r>
          </a:p>
        </p:txBody>
      </p:sp>
    </p:spTree>
    <p:extLst>
      <p:ext uri="{BB962C8B-B14F-4D97-AF65-F5344CB8AC3E}">
        <p14:creationId xmlns:p14="http://schemas.microsoft.com/office/powerpoint/2010/main" val="60006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Can archival materials that have been digitized be made visible through the </a:t>
            </a:r>
            <a:r>
              <a:rPr lang="en-US" dirty="0" err="1"/>
              <a:t>ArchivesSpace</a:t>
            </a:r>
            <a:r>
              <a:rPr lang="en-US" dirty="0"/>
              <a:t> PUI, regardless of format?</a:t>
            </a:r>
          </a:p>
        </p:txBody>
      </p:sp>
    </p:spTree>
    <p:extLst>
      <p:ext uri="{BB962C8B-B14F-4D97-AF65-F5344CB8AC3E}">
        <p14:creationId xmlns:p14="http://schemas.microsoft.com/office/powerpoint/2010/main" val="202471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Existing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With the right metadata attributes, it is possible to display images in the PUI out of the box</a:t>
            </a:r>
          </a:p>
        </p:txBody>
      </p:sp>
      <p:pic>
        <p:nvPicPr>
          <p:cNvPr id="4" name="Picture 4" descr="An image of the 2nd Avenue Bridge, Pittsburgh, Pennsylvania, as displayed in the Penn State University Libraries Archival Collections database.">
            <a:extLst>
              <a:ext uri="{FF2B5EF4-FFF2-40B4-BE49-F238E27FC236}">
                <a16:creationId xmlns:a16="http://schemas.microsoft.com/office/drawing/2014/main" id="{320BABA5-A263-CEC7-CA18-22463484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93" y="3426020"/>
            <a:ext cx="7572153" cy="30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It only works for images; it doesn't allow for interaction with the image or its metadata in </a:t>
            </a:r>
            <a:r>
              <a:rPr lang="en-US" dirty="0" err="1"/>
              <a:t>CONTENTdm</a:t>
            </a:r>
          </a:p>
        </p:txBody>
      </p:sp>
      <p:pic>
        <p:nvPicPr>
          <p:cNvPr id="4" name="Picture 4" descr="An image of the 2nd Avenue Bridge, Pittsburgh, Pennsylvania, as displayed in the Penn State University Libraries Archival Collections database.">
            <a:extLst>
              <a:ext uri="{FF2B5EF4-FFF2-40B4-BE49-F238E27FC236}">
                <a16:creationId xmlns:a16="http://schemas.microsoft.com/office/drawing/2014/main" id="{320BABA5-A263-CEC7-CA18-22463484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93" y="3426020"/>
            <a:ext cx="7572153" cy="30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Additional Wrinkle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Penn State relies on Kaltura </a:t>
            </a:r>
            <a:r>
              <a:rPr lang="en-US" dirty="0" err="1"/>
              <a:t>MediaSpace</a:t>
            </a:r>
            <a:r>
              <a:rPr lang="en-US" dirty="0"/>
              <a:t> for management of A/V. It can be embedded anywhere; how about </a:t>
            </a:r>
            <a:r>
              <a:rPr lang="en-US" dirty="0" err="1"/>
              <a:t>ArchivesSpace</a:t>
            </a:r>
            <a:r>
              <a:rPr lang="en-US" dirty="0"/>
              <a:t>?</a:t>
            </a:r>
          </a:p>
        </p:txBody>
      </p:sp>
      <p:pic>
        <p:nvPicPr>
          <p:cNvPr id="5" name="Picture 5" descr="Screenshot of &quot;It's Our Thing! Black Arts Festival,&quot; a documentary film that is part of the Black History and Visual Culture digital collection at the Penn State University Libraries.">
            <a:extLst>
              <a:ext uri="{FF2B5EF4-FFF2-40B4-BE49-F238E27FC236}">
                <a16:creationId xmlns:a16="http://schemas.microsoft.com/office/drawing/2014/main" id="{807699AB-FB7B-0AC1-18CB-9043397B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33" y="3195045"/>
            <a:ext cx="5312734" cy="36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1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CONTENTdm</a:t>
            </a:r>
            <a:r>
              <a:rPr lang="en-US"/>
              <a:t> IIIF manifests + Mirador</a:t>
            </a:r>
          </a:p>
          <a:p>
            <a:r>
              <a:rPr lang="en-US" dirty="0"/>
              <a:t>Kaltura embed code</a:t>
            </a:r>
          </a:p>
          <a:p>
            <a:r>
              <a:rPr lang="en-US"/>
              <a:t>All contained </a:t>
            </a:r>
            <a:r>
              <a:rPr lang="en-US" dirty="0">
                <a:hlinkClick r:id="rId2"/>
              </a:rPr>
              <a:t>in one plugin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4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8E17-66E9-3A25-2661-169A3E36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the File URI is a IIIF manifest, display a Mirador viewer (if Mirador is enabled)</a:t>
            </a:r>
          </a:p>
          <a:p>
            <a:r>
              <a:rPr lang="en-US" dirty="0"/>
              <a:t>If the File URI is a kaltura.com address, embed a Kaltura viewer (if it is enabled)</a:t>
            </a:r>
          </a:p>
          <a:p>
            <a:r>
              <a:rPr lang="en-US" dirty="0"/>
              <a:t>Otherwise fall back to </a:t>
            </a:r>
            <a:r>
              <a:rPr lang="en-US" dirty="0" err="1"/>
              <a:t>ArchivesSpace</a:t>
            </a:r>
            <a:r>
              <a:rPr lang="en-US" dirty="0"/>
              <a:t> default behavior</a:t>
            </a:r>
          </a:p>
        </p:txBody>
      </p:sp>
    </p:spTree>
    <p:extLst>
      <p:ext uri="{BB962C8B-B14F-4D97-AF65-F5344CB8AC3E}">
        <p14:creationId xmlns:p14="http://schemas.microsoft.com/office/powerpoint/2010/main" val="336558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Looks</a:t>
            </a:r>
          </a:p>
        </p:txBody>
      </p:sp>
      <p:pic>
        <p:nvPicPr>
          <p:cNvPr id="6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35B3339-0F85-9CFD-155E-490712416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51" y="2111599"/>
            <a:ext cx="9325498" cy="401456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9A05C-317B-AE6E-5451-EB8340A4D3A1}"/>
              </a:ext>
            </a:extLst>
          </p:cNvPr>
          <p:cNvSpPr txBox="1"/>
          <p:nvPr/>
        </p:nvSpPr>
        <p:spPr>
          <a:xfrm>
            <a:off x="1302488" y="6264349"/>
            <a:ext cx="9450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3"/>
              </a:rPr>
              <a:t>https://aspace.libraries.psu.edu/repositories/3/archival_objects/235178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9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D929-9527-8F01-7A6E-B1560C95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Looks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9A05C-317B-AE6E-5451-EB8340A4D3A1}"/>
              </a:ext>
            </a:extLst>
          </p:cNvPr>
          <p:cNvSpPr txBox="1"/>
          <p:nvPr/>
        </p:nvSpPr>
        <p:spPr>
          <a:xfrm>
            <a:off x="1302488" y="6264349"/>
            <a:ext cx="9450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2"/>
              </a:rPr>
              <a:t>https://aspace.libraries.psu.edu/repositories/3/archival_objects/235241</a:t>
            </a:r>
            <a:endParaRPr lang="en-US"/>
          </a:p>
        </p:txBody>
      </p:sp>
      <p:pic>
        <p:nvPicPr>
          <p:cNvPr id="5" name="Picture 7" descr="A screenshot of a video&#10;&#10;Description automatically generated">
            <a:extLst>
              <a:ext uri="{FF2B5EF4-FFF2-40B4-BE49-F238E27FC236}">
                <a16:creationId xmlns:a16="http://schemas.microsoft.com/office/drawing/2014/main" id="{D53BF475-FDB6-DB15-18D1-CEC83E3E9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4044" y="2111599"/>
            <a:ext cx="9523912" cy="4014564"/>
          </a:xfrm>
        </p:spPr>
      </p:pic>
    </p:spTree>
    <p:extLst>
      <p:ext uri="{BB962C8B-B14F-4D97-AF65-F5344CB8AC3E}">
        <p14:creationId xmlns:p14="http://schemas.microsoft.com/office/powerpoint/2010/main" val="317716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8278A7B0-4109-9641-B554-DA12EF327DF5}" vid="{AC0A0B55-DB4D-484F-ACEB-B8F37A1E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Embedded Digital Object Viewers in the ArchivesSpace PUI</vt:lpstr>
      <vt:lpstr>The Question</vt:lpstr>
      <vt:lpstr>The Existing Approach</vt:lpstr>
      <vt:lpstr>The Shortcomings</vt:lpstr>
      <vt:lpstr>The Additional Wrinkle</vt:lpstr>
      <vt:lpstr>The Solution</vt:lpstr>
      <vt:lpstr>The Logic</vt:lpstr>
      <vt:lpstr>How It Looks</vt:lpstr>
      <vt:lpstr>How It Looks</vt:lpstr>
      <vt:lpstr>The Problems to Fix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135</cp:revision>
  <dcterms:created xsi:type="dcterms:W3CDTF">2023-07-24T17:59:52Z</dcterms:created>
  <dcterms:modified xsi:type="dcterms:W3CDTF">2023-07-24T19:22:21Z</dcterms:modified>
</cp:coreProperties>
</file>