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8" r:id="rId1"/>
  </p:sldMasterIdLst>
  <p:notesMasterIdLst>
    <p:notesMasterId r:id="rId18"/>
  </p:notesMasterIdLst>
  <p:sldIdLst>
    <p:sldId id="260" r:id="rId2"/>
    <p:sldId id="264" r:id="rId3"/>
    <p:sldId id="257" r:id="rId4"/>
    <p:sldId id="265" r:id="rId5"/>
    <p:sldId id="263" r:id="rId6"/>
    <p:sldId id="256" r:id="rId7"/>
    <p:sldId id="258" r:id="rId8"/>
    <p:sldId id="269" r:id="rId9"/>
    <p:sldId id="274" r:id="rId10"/>
    <p:sldId id="266" r:id="rId11"/>
    <p:sldId id="267" r:id="rId12"/>
    <p:sldId id="259" r:id="rId13"/>
    <p:sldId id="273" r:id="rId14"/>
    <p:sldId id="268" r:id="rId15"/>
    <p:sldId id="272" r:id="rId16"/>
    <p:sldId id="275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64" autoAdjust="0"/>
  </p:normalViewPr>
  <p:slideViewPr>
    <p:cSldViewPr>
      <p:cViewPr varScale="1">
        <p:scale>
          <a:sx n="79" d="100"/>
          <a:sy n="79" d="100"/>
        </p:scale>
        <p:origin x="87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3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885E93-F7DF-4FA3-904F-3793751F280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B49FB39-20D5-4D0D-9320-449A04410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1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9FB39-20D5-4D0D-9320-449A044102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7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9FB39-20D5-4D0D-9320-449A044102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9FB39-20D5-4D0D-9320-449A044102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5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537349D-0BAA-41E2-B2F1-A60A5F6ADFA0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7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757-5123-4760-9AA5-16AF08C43B61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5673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757-5123-4760-9AA5-16AF08C43B61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66516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757-5123-4760-9AA5-16AF08C43B61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31277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757-5123-4760-9AA5-16AF08C43B61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6253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757-5123-4760-9AA5-16AF08C43B61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7516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757-5123-4760-9AA5-16AF08C43B61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1229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BB0C-2A8D-4001-87B3-4078E22EBF94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988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5CD1-9CE1-4929-BED1-EE7F16A2C563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35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F671-C4C8-453A-BB49-E9763A942DFD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95D3-B759-4895-ADB0-6009AD1B4F34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42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E723-6D9A-46F2-9A26-B2B8E2A23D39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6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757-5123-4760-9AA5-16AF08C43B61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90621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F884-C0F3-4EBC-873E-2C48E7F07BF2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1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5FC4-6186-477B-AE05-F5803582AB87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04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6194-67B5-44C7-9822-9DF8238DF822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Linda Hocking  lhocking@litchfieldhistoricalsociety.org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17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95CD-05F0-46BD-B02B-7BA82E7F56FE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526757-5123-4760-9AA5-16AF08C43B61}" type="datetime1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Linda Hocking  lhocking@litchfieldhistoricalsociety.org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5412A7-793B-4810-AC30-EFEBE2F67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beta.collection.litchfieldhistoricalsociety.org/bento/searc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Litchfield Historical Society</a:t>
            </a:r>
          </a:p>
        </p:txBody>
      </p:sp>
      <p:sp>
        <p:nvSpPr>
          <p:cNvPr id="40" name="TextBox 5"/>
          <p:cNvSpPr txBox="1"/>
          <p:nvPr/>
        </p:nvSpPr>
        <p:spPr>
          <a:xfrm>
            <a:off x="971551" y="2362200"/>
            <a:ext cx="4692650" cy="3513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18288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Founded:			1856</a:t>
            </a:r>
          </a:p>
          <a:p>
            <a:pPr indent="-18288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Incorporated:		1893</a:t>
            </a:r>
          </a:p>
          <a:p>
            <a:pPr indent="-18288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Collecting:			1890s</a:t>
            </a:r>
          </a:p>
          <a:p>
            <a:pPr indent="-18288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 archives 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finding aids: 		2002</a:t>
            </a:r>
          </a:p>
          <a:p>
            <a:pPr indent="-18288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Archon:				2009</a:t>
            </a:r>
          </a:p>
          <a:p>
            <a:pPr indent="-18288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ArchivesSpace:	2013</a:t>
            </a:r>
          </a:p>
          <a:p>
            <a:pPr indent="-18288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collection.litchfieldhistoricalsociety.org/collection/record/media/7c35efc2-7ce7-42db-828c/3F4C3EC0-Sign.jpg"/>
          <p:cNvPicPr>
            <a:picLocks noChangeAspect="1" noChangeArrowheads="1"/>
          </p:cNvPicPr>
          <p:nvPr/>
        </p:nvPicPr>
        <p:blipFill rotWithShape="1">
          <a:blip r:embed="rId4" cstate="print"/>
          <a:srcRect l="5448" r="10555" b="6"/>
          <a:stretch/>
        </p:blipFill>
        <p:spPr bwMode="auto">
          <a:xfrm>
            <a:off x="6063769" y="2701180"/>
            <a:ext cx="2054796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500380"/>
            <a:ext cx="7406640" cy="5664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 Search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63" y="1066800"/>
            <a:ext cx="8254156" cy="121367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http://beta.collection.litchfieldhistoricalsociety.org/bento/search/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1481" b="12963"/>
          <a:stretch/>
        </p:blipFill>
        <p:spPr>
          <a:xfrm>
            <a:off x="488414" y="2057400"/>
            <a:ext cx="8229600" cy="34975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7086600" cy="274320"/>
          </a:xfrm>
        </p:spPr>
        <p:txBody>
          <a:bodyPr/>
          <a:lstStyle/>
          <a:p>
            <a:r>
              <a:rPr lang="en-US" dirty="0"/>
              <a:t>Linda Hocking  lhocking@litchfieldhistoricalsociety.org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10001" b="18888"/>
          <a:stretch/>
        </p:blipFill>
        <p:spPr>
          <a:xfrm>
            <a:off x="609600" y="23611"/>
            <a:ext cx="8001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4746" b="5254"/>
          <a:stretch/>
        </p:blipFill>
        <p:spPr>
          <a:xfrm>
            <a:off x="603160" y="3197180"/>
            <a:ext cx="8007439" cy="35798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10" y="559314"/>
            <a:ext cx="4713290" cy="81326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Social Tagging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1667" t="14445" r="24166" b="11482"/>
          <a:stretch/>
        </p:blipFill>
        <p:spPr>
          <a:xfrm>
            <a:off x="887795" y="1924250"/>
            <a:ext cx="4953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0000" t="61852" r="50000" b="11481"/>
          <a:stretch/>
        </p:blipFill>
        <p:spPr>
          <a:xfrm>
            <a:off x="3215640" y="4418647"/>
            <a:ext cx="3474720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968" t="10000" b="61134"/>
          <a:stretch/>
        </p:blipFill>
        <p:spPr>
          <a:xfrm>
            <a:off x="5220685" y="917432"/>
            <a:ext cx="1985658" cy="139987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9825424">
            <a:off x="7037734" y="1054522"/>
            <a:ext cx="1029074" cy="34228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08481" y="701992"/>
            <a:ext cx="2197320" cy="1965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10000" r="1666" b="5555"/>
          <a:stretch/>
        </p:blipFill>
        <p:spPr>
          <a:xfrm>
            <a:off x="17441" y="990600"/>
            <a:ext cx="908903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6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999"/>
            <a:ext cx="8229600" cy="7370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 Source Authority 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10000" b="7037"/>
          <a:stretch/>
        </p:blipFill>
        <p:spPr>
          <a:xfrm>
            <a:off x="533400" y="1616537"/>
            <a:ext cx="8153400" cy="380492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400800" y="1863984"/>
            <a:ext cx="1297132" cy="405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96692" y="1087263"/>
            <a:ext cx="2345826" cy="1958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0000" t="12963" r="28333" b="4074"/>
          <a:stretch/>
        </p:blipFill>
        <p:spPr>
          <a:xfrm>
            <a:off x="187319" y="304800"/>
            <a:ext cx="4389120" cy="49158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30000" t="11481" r="32500" b="3862"/>
          <a:stretch/>
        </p:blipFill>
        <p:spPr>
          <a:xfrm>
            <a:off x="4355211" y="640080"/>
            <a:ext cx="4392549" cy="55778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769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6AC4E34-D6A0-4E21-B145-FF6CC6214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6DAF3C9-57D3-4380-91C8-0177A1E82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F338E7C-2928-42FC-BA07-1B825D301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71FE40E-CC40-427F-AEFB-BB5EA0E97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12948D6-ACC1-4FAF-9E30-BD96CE343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55796EE-5046-41EA-820C-D40096A73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02BFEE-C3E2-417C-9D63-9D2671E5C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06E737-B456-8650-15C0-31B2B701F3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31" t="35184" r="17500" b="5705"/>
          <a:stretch/>
        </p:blipFill>
        <p:spPr>
          <a:xfrm>
            <a:off x="453627" y="443799"/>
            <a:ext cx="3130550" cy="3037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679C9-9613-F457-38E3-EE543F535D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00" t="15925" r="30000" b="5556"/>
          <a:stretch/>
        </p:blipFill>
        <p:spPr>
          <a:xfrm>
            <a:off x="3688956" y="443799"/>
            <a:ext cx="5106807" cy="56387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2BB0F-23E2-B668-4929-B7838E35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157" y="5793020"/>
            <a:ext cx="5479425" cy="279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Linda Hocking  lhocking@litchfieldhistoricalsociety.org </a:t>
            </a:r>
          </a:p>
        </p:txBody>
      </p:sp>
    </p:spTree>
    <p:extLst>
      <p:ext uri="{BB962C8B-B14F-4D97-AF65-F5344CB8AC3E}">
        <p14:creationId xmlns:p14="http://schemas.microsoft.com/office/powerpoint/2010/main" val="215427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442609" y="530157"/>
            <a:ext cx="3657600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Legacy Description</a:t>
            </a:r>
          </a:p>
        </p:txBody>
      </p:sp>
      <p:pic>
        <p:nvPicPr>
          <p:cNvPr id="4098" name="Picture 2" descr="N:\Common Resources\Images\Archives Materials\Bull_Dorothy\Apr_1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"/>
            <a:ext cx="4727775" cy="5943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099" name="Picture 3" descr="C:\Users\lhocking\AppData\Local\Microsoft\Windows\Temporary Internet Files\Content.Outlook\3OO91VDE\20170718134344962_0001.jpg"/>
          <p:cNvPicPr>
            <a:picLocks noChangeAspect="1" noChangeArrowheads="1"/>
          </p:cNvPicPr>
          <p:nvPr/>
        </p:nvPicPr>
        <p:blipFill>
          <a:blip r:embed="rId4" cstate="print"/>
          <a:srcRect b="54444"/>
          <a:stretch>
            <a:fillRect/>
          </a:stretch>
        </p:blipFill>
        <p:spPr bwMode="auto">
          <a:xfrm rot="5400000">
            <a:off x="-251460" y="2110740"/>
            <a:ext cx="5303520" cy="3124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N:\Common Resources\Images\Litchfield History Museum\Reading Room\Finished Product\card catalog.jpg"/>
          <p:cNvPicPr>
            <a:picLocks noChangeAspect="1" noChangeArrowheads="1"/>
          </p:cNvPicPr>
          <p:nvPr/>
        </p:nvPicPr>
        <p:blipFill>
          <a:blip r:embed="rId2" cstate="print"/>
          <a:srcRect l="17608" t="18889" r="25706" b="15556"/>
          <a:stretch>
            <a:fillRect/>
          </a:stretch>
        </p:blipFill>
        <p:spPr bwMode="auto">
          <a:xfrm>
            <a:off x="762000" y="2103120"/>
            <a:ext cx="2202305" cy="26517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680" y="533400"/>
            <a:ext cx="7406640" cy="7038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Yes, we still have that.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8000" t="11556" r="18500" b="12000"/>
          <a:stretch>
            <a:fillRect/>
          </a:stretch>
        </p:blipFill>
        <p:spPr bwMode="auto">
          <a:xfrm>
            <a:off x="3124200" y="1592580"/>
            <a:ext cx="5423846" cy="36728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llection.litchfieldhistoricalsociety.org/collection/record/media/9fad3032-a9a8-4a25-bf5c/9FC740A4-Pastel-Auction-at-the-Gle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072" y="632202"/>
            <a:ext cx="6004851" cy="45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123" name="Picture 3" descr="C:\Users\lhocking\AppData\Local\Microsoft\Windows\Temporary Internet Files\Content.Outlook\3OO91VDE\20170718135513647_0001.jpg"/>
          <p:cNvPicPr>
            <a:picLocks noChangeAspect="1" noChangeArrowheads="1"/>
          </p:cNvPicPr>
          <p:nvPr/>
        </p:nvPicPr>
        <p:blipFill>
          <a:blip r:embed="rId3" cstate="print"/>
          <a:srcRect r="73182" b="41111"/>
          <a:stretch>
            <a:fillRect/>
          </a:stretch>
        </p:blipFill>
        <p:spPr bwMode="auto">
          <a:xfrm rot="5400000">
            <a:off x="5248835" y="2980765"/>
            <a:ext cx="2380130" cy="4038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93224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i/O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Collections Database</a:t>
            </a:r>
          </a:p>
        </p:txBody>
      </p:sp>
      <p:pic>
        <p:nvPicPr>
          <p:cNvPr id="3074" name="Picture 2" descr="C:\Users\lhocking\Desktop\sidebar2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808" y="746760"/>
            <a:ext cx="7218383" cy="55778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llection.litchfieldhistoricalsociety.org/collection/record/media/0d58e693-2d3f-46be-9891/9640828B-Portrait-Miniature-Moses-Seymour-Jr-1774-1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03120"/>
            <a:ext cx="2191862" cy="2651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http://collection.litchfieldhistoricalsociety.org/collection/record/media/a46b9edf-fc78-4f1c-8c52/705C6827-Mourning-Ring.jpg"/>
          <p:cNvPicPr>
            <a:picLocks noChangeAspect="1" noChangeArrowheads="1"/>
          </p:cNvPicPr>
          <p:nvPr/>
        </p:nvPicPr>
        <p:blipFill>
          <a:blip r:embed="rId3" cstate="print"/>
          <a:srcRect l="34973" t="27251" r="43169" b="39659"/>
          <a:stretch>
            <a:fillRect/>
          </a:stretch>
        </p:blipFill>
        <p:spPr bwMode="auto">
          <a:xfrm>
            <a:off x="3478047" y="2651760"/>
            <a:ext cx="1371599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7632" y="1554480"/>
            <a:ext cx="2474768" cy="374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000" t="9778" r="29000" b="14667"/>
          <a:stretch>
            <a:fillRect/>
          </a:stretch>
        </p:blipFill>
        <p:spPr bwMode="auto">
          <a:xfrm>
            <a:off x="995081" y="1600200"/>
            <a:ext cx="7153835" cy="4343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399" y="493080"/>
            <a:ext cx="7315201" cy="84263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Attempt at Unified Access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487000"/>
            <a:ext cx="8229600" cy="50846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CollectionSpace Database</a:t>
            </a:r>
          </a:p>
        </p:txBody>
      </p:sp>
      <p:pic>
        <p:nvPicPr>
          <p:cNvPr id="26626" name="Picture 2" descr="C:\Users\lhocking\Desktop\1977_32_0_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07" y="990600"/>
            <a:ext cx="7632785" cy="5394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10600" cy="4267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Indexing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Django Web Framework (Python Programming Language)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Bootstrap Front-end UI Framework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Modular Design to Support Multiple Instances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Cspace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and/or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ASpace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Intermediary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Index to Handle Multiple API Endpoints 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Cspace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External Authority Source uses RESTful APIs and Native API to Read and Write Authority Files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Supports Batch Retrieval of Authority Files from a Source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7815</TotalTime>
  <Words>163</Words>
  <Application>Microsoft Office PowerPoint</Application>
  <PresentationFormat>On-screen Show (4:3)</PresentationFormat>
  <Paragraphs>31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Garamond</vt:lpstr>
      <vt:lpstr>Wingdings</vt:lpstr>
      <vt:lpstr>Organic</vt:lpstr>
      <vt:lpstr>Litchfield Historical Society</vt:lpstr>
      <vt:lpstr>Legacy Description</vt:lpstr>
      <vt:lpstr>Yes, we still have that.</vt:lpstr>
      <vt:lpstr>PowerPoint Presentation</vt:lpstr>
      <vt:lpstr>i/O Collections Database</vt:lpstr>
      <vt:lpstr>PowerPoint Presentation</vt:lpstr>
      <vt:lpstr>First Attempt at Unified Access</vt:lpstr>
      <vt:lpstr>CollectionSpace Database</vt:lpstr>
      <vt:lpstr>Development</vt:lpstr>
      <vt:lpstr>Single Search Interface</vt:lpstr>
      <vt:lpstr>PowerPoint Presentation</vt:lpstr>
      <vt:lpstr>Social Tagging</vt:lpstr>
      <vt:lpstr>PowerPoint Presentation</vt:lpstr>
      <vt:lpstr>Single Source Authority File</vt:lpstr>
      <vt:lpstr>PowerPoint Presentation</vt:lpstr>
      <vt:lpstr>PowerPoint Presentation</vt:lpstr>
    </vt:vector>
  </TitlesOfParts>
  <Company>Litchfield Historical Society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lhocking</dc:creator>
  <cp:lastModifiedBy>Linda Hocking</cp:lastModifiedBy>
  <cp:revision>93</cp:revision>
  <cp:lastPrinted>2018-03-13T18:47:16Z</cp:lastPrinted>
  <dcterms:created xsi:type="dcterms:W3CDTF">2016-07-25T13:47:08Z</dcterms:created>
  <dcterms:modified xsi:type="dcterms:W3CDTF">2023-07-21T18:53:25Z</dcterms:modified>
</cp:coreProperties>
</file>