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Manrope"/>
      <p:regular r:id="rId22"/>
      <p:bold r:id="rId23"/>
    </p:embeddedFont>
    <p:embeddedFont>
      <p:font typeface="Bebas Neue"/>
      <p:regular r:id="rId24"/>
    </p:embeddedFont>
    <p:embeddedFont>
      <p:font typeface="Asap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Manrope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BebasNeue-regular.fntdata"/><Relationship Id="rId23" Type="http://schemas.openxmlformats.org/officeDocument/2006/relationships/font" Target="fonts/Manrop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sap-bold.fntdata"/><Relationship Id="rId25" Type="http://schemas.openxmlformats.org/officeDocument/2006/relationships/font" Target="fonts/Asap-regular.fntdata"/><Relationship Id="rId28" Type="http://schemas.openxmlformats.org/officeDocument/2006/relationships/font" Target="fonts/Asap-boldItalic.fntdata"/><Relationship Id="rId27" Type="http://schemas.openxmlformats.org/officeDocument/2006/relationships/font" Target="fonts/Asap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3991f5cf6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3991f5cf6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5baf6c1032_0_7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5baf6c1032_0_7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5baf6c1032_0_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5baf6c1032_0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5baf6c1032_0_7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5baf6c1032_0_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5baf6c1032_0_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5baf6c1032_0_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5baf6c1032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5baf6c1032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5baf6c1032_0_7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5baf6c1032_0_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5baf6c1032_0_7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5baf6c1032_0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5baf6c1032_0_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5baf6c1032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5baf6c1032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5baf6c1032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5baf6c1032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5baf6c1032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5baf6c1032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5baf6c1032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5baf6c1032_0_7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5baf6c1032_0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5165" y="2617775"/>
            <a:ext cx="5682300" cy="13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5100" y="3946175"/>
            <a:ext cx="5682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>
            <p:ph idx="2" type="pic"/>
          </p:nvPr>
        </p:nvSpPr>
        <p:spPr>
          <a:xfrm>
            <a:off x="409650" y="448475"/>
            <a:ext cx="8324700" cy="18735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2" name="Google Shape;12;p2"/>
          <p:cNvSpPr/>
          <p:nvPr/>
        </p:nvSpPr>
        <p:spPr>
          <a:xfrm rot="-2700000">
            <a:off x="6853666" y="430136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hasCustomPrompt="1" type="title"/>
          </p:nvPr>
        </p:nvSpPr>
        <p:spPr>
          <a:xfrm>
            <a:off x="1897500" y="2383850"/>
            <a:ext cx="5349000" cy="114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1897500" y="3524751"/>
            <a:ext cx="53490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0" name="Google Shape;70;p11"/>
          <p:cNvSpPr/>
          <p:nvPr>
            <p:ph idx="2" type="pic"/>
          </p:nvPr>
        </p:nvSpPr>
        <p:spPr>
          <a:xfrm flipH="1">
            <a:off x="711750" y="303275"/>
            <a:ext cx="7720500" cy="2018700"/>
          </a:xfrm>
          <a:prstGeom prst="round2SameRect">
            <a:avLst>
              <a:gd fmla="val 50000" name="adj1"/>
              <a:gd fmla="val 50000" name="adj2"/>
            </a:avLst>
          </a:prstGeom>
          <a:noFill/>
          <a:ln>
            <a:noFill/>
          </a:ln>
        </p:spPr>
      </p:sp>
      <p:sp>
        <p:nvSpPr>
          <p:cNvPr id="71" name="Google Shape;71;p11"/>
          <p:cNvSpPr/>
          <p:nvPr/>
        </p:nvSpPr>
        <p:spPr>
          <a:xfrm rot="-2700000">
            <a:off x="7936361" y="62718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1"/>
          <p:cNvSpPr/>
          <p:nvPr/>
        </p:nvSpPr>
        <p:spPr>
          <a:xfrm rot="-2700000">
            <a:off x="930261" y="479983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1"/>
          <p:cNvSpPr/>
          <p:nvPr/>
        </p:nvSpPr>
        <p:spPr>
          <a:xfrm rot="-2700000">
            <a:off x="-846464" y="95211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1"/>
          <p:cNvSpPr/>
          <p:nvPr/>
        </p:nvSpPr>
        <p:spPr>
          <a:xfrm rot="-2700000">
            <a:off x="7691611" y="433583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>
            <p:ph idx="2" type="pic"/>
          </p:nvPr>
        </p:nvSpPr>
        <p:spPr>
          <a:xfrm>
            <a:off x="6101141" y="1017725"/>
            <a:ext cx="2494200" cy="41256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  <p:sp>
        <p:nvSpPr>
          <p:cNvPr id="78" name="Google Shape;78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hasCustomPrompt="1" idx="3" type="title"/>
          </p:nvPr>
        </p:nvSpPr>
        <p:spPr>
          <a:xfrm>
            <a:off x="720000" y="1304594"/>
            <a:ext cx="9042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/>
          <p:nvPr>
            <p:ph hasCustomPrompt="1" idx="4" type="title"/>
          </p:nvPr>
        </p:nvSpPr>
        <p:spPr>
          <a:xfrm>
            <a:off x="720000" y="3020655"/>
            <a:ext cx="9042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hasCustomPrompt="1" idx="5" type="title"/>
          </p:nvPr>
        </p:nvSpPr>
        <p:spPr>
          <a:xfrm>
            <a:off x="720000" y="1876614"/>
            <a:ext cx="9042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/>
          <p:nvPr>
            <p:ph hasCustomPrompt="1" idx="6" type="title"/>
          </p:nvPr>
        </p:nvSpPr>
        <p:spPr>
          <a:xfrm>
            <a:off x="720000" y="3592676"/>
            <a:ext cx="9042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/>
          <p:nvPr>
            <p:ph hasCustomPrompt="1" idx="7" type="title"/>
          </p:nvPr>
        </p:nvSpPr>
        <p:spPr>
          <a:xfrm>
            <a:off x="720000" y="2448635"/>
            <a:ext cx="9042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/>
          <p:nvPr>
            <p:ph hasCustomPrompt="1" idx="8" type="title"/>
          </p:nvPr>
        </p:nvSpPr>
        <p:spPr>
          <a:xfrm>
            <a:off x="720000" y="4164696"/>
            <a:ext cx="9042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855963" y="1304594"/>
            <a:ext cx="3957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9" type="subTitle"/>
          </p:nvPr>
        </p:nvSpPr>
        <p:spPr>
          <a:xfrm>
            <a:off x="1855963" y="1876615"/>
            <a:ext cx="3957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3" type="subTitle"/>
          </p:nvPr>
        </p:nvSpPr>
        <p:spPr>
          <a:xfrm>
            <a:off x="1855975" y="2448636"/>
            <a:ext cx="3957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4" type="subTitle"/>
          </p:nvPr>
        </p:nvSpPr>
        <p:spPr>
          <a:xfrm>
            <a:off x="1855963" y="3020658"/>
            <a:ext cx="3957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5" type="subTitle"/>
          </p:nvPr>
        </p:nvSpPr>
        <p:spPr>
          <a:xfrm>
            <a:off x="1855975" y="3592679"/>
            <a:ext cx="3957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6" type="subTitle"/>
          </p:nvPr>
        </p:nvSpPr>
        <p:spPr>
          <a:xfrm>
            <a:off x="1855975" y="4164700"/>
            <a:ext cx="3957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1" name="Google Shape;91;p13"/>
          <p:cNvSpPr/>
          <p:nvPr/>
        </p:nvSpPr>
        <p:spPr>
          <a:xfrm rot="-2700000">
            <a:off x="7485761" y="-664087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 rot="-2700000">
            <a:off x="8151211" y="1606750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 rot="-2700000">
            <a:off x="-1149164" y="104411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idx="1" type="subTitle"/>
          </p:nvPr>
        </p:nvSpPr>
        <p:spPr>
          <a:xfrm>
            <a:off x="5892025" y="3429200"/>
            <a:ext cx="2518800" cy="11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6" name="Google Shape;96;p14"/>
          <p:cNvSpPr txBox="1"/>
          <p:nvPr>
            <p:ph type="title"/>
          </p:nvPr>
        </p:nvSpPr>
        <p:spPr>
          <a:xfrm>
            <a:off x="5892025" y="2332700"/>
            <a:ext cx="2518800" cy="10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14"/>
          <p:cNvSpPr/>
          <p:nvPr/>
        </p:nvSpPr>
        <p:spPr>
          <a:xfrm rot="-2700000">
            <a:off x="7946136" y="427143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 rot="-2700000">
            <a:off x="7946136" y="427143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720000" y="1573900"/>
            <a:ext cx="4017300" cy="25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9pPr>
          </a:lstStyle>
          <a:p/>
        </p:txBody>
      </p:sp>
      <p:sp>
        <p:nvSpPr>
          <p:cNvPr id="102" name="Google Shape;102;p15"/>
          <p:cNvSpPr/>
          <p:nvPr/>
        </p:nvSpPr>
        <p:spPr>
          <a:xfrm rot="-2700000">
            <a:off x="8043011" y="-380187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 rot="-2700000">
            <a:off x="-1126839" y="52506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 rot="-2700000">
            <a:off x="-29039" y="483553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idx="1" type="subTitle"/>
          </p:nvPr>
        </p:nvSpPr>
        <p:spPr>
          <a:xfrm>
            <a:off x="720000" y="1347350"/>
            <a:ext cx="3705300" cy="32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2" type="subTitle"/>
          </p:nvPr>
        </p:nvSpPr>
        <p:spPr>
          <a:xfrm>
            <a:off x="4718750" y="1347350"/>
            <a:ext cx="3705300" cy="32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9" name="Google Shape;109;p16"/>
          <p:cNvSpPr/>
          <p:nvPr/>
        </p:nvSpPr>
        <p:spPr>
          <a:xfrm rot="-2700000">
            <a:off x="2766261" y="478348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 rot="-2700000">
            <a:off x="-1176489" y="266746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 rot="-2700000">
            <a:off x="8401561" y="383798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 rot="-2700000">
            <a:off x="8159586" y="-475912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1" type="subTitle"/>
          </p:nvPr>
        </p:nvSpPr>
        <p:spPr>
          <a:xfrm>
            <a:off x="717550" y="2133663"/>
            <a:ext cx="2452200" cy="418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6" name="Google Shape;116;p17"/>
          <p:cNvSpPr txBox="1"/>
          <p:nvPr>
            <p:ph idx="2" type="subTitle"/>
          </p:nvPr>
        </p:nvSpPr>
        <p:spPr>
          <a:xfrm>
            <a:off x="717550" y="2511900"/>
            <a:ext cx="2452200" cy="9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3" type="subTitle"/>
          </p:nvPr>
        </p:nvSpPr>
        <p:spPr>
          <a:xfrm>
            <a:off x="3345900" y="2511900"/>
            <a:ext cx="2452200" cy="9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4" type="subTitle"/>
          </p:nvPr>
        </p:nvSpPr>
        <p:spPr>
          <a:xfrm>
            <a:off x="5974250" y="2511900"/>
            <a:ext cx="2452200" cy="9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5" type="subTitle"/>
          </p:nvPr>
        </p:nvSpPr>
        <p:spPr>
          <a:xfrm>
            <a:off x="3345900" y="2133663"/>
            <a:ext cx="2452200" cy="418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0" name="Google Shape;120;p17"/>
          <p:cNvSpPr txBox="1"/>
          <p:nvPr>
            <p:ph idx="6" type="subTitle"/>
          </p:nvPr>
        </p:nvSpPr>
        <p:spPr>
          <a:xfrm>
            <a:off x="5974250" y="2133663"/>
            <a:ext cx="2452200" cy="418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1" name="Google Shape;121;p17"/>
          <p:cNvSpPr/>
          <p:nvPr>
            <p:ph idx="7" type="pic"/>
          </p:nvPr>
        </p:nvSpPr>
        <p:spPr>
          <a:xfrm>
            <a:off x="711750" y="3667800"/>
            <a:ext cx="7720500" cy="14757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22" name="Google Shape;122;p17"/>
          <p:cNvSpPr/>
          <p:nvPr/>
        </p:nvSpPr>
        <p:spPr>
          <a:xfrm rot="-2700000">
            <a:off x="-965489" y="4517446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 rot="-2700000">
            <a:off x="7191511" y="-755337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 rot="-2700000">
            <a:off x="-598564" y="-475912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/>
          <p:nvPr/>
        </p:nvSpPr>
        <p:spPr>
          <a:xfrm rot="-2700000">
            <a:off x="8193786" y="335996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18"/>
          <p:cNvSpPr txBox="1"/>
          <p:nvPr>
            <p:ph idx="1" type="subTitle"/>
          </p:nvPr>
        </p:nvSpPr>
        <p:spPr>
          <a:xfrm>
            <a:off x="2856086" y="1802525"/>
            <a:ext cx="5167800" cy="45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/>
        </p:txBody>
      </p:sp>
      <p:sp>
        <p:nvSpPr>
          <p:cNvPr id="129" name="Google Shape;129;p18"/>
          <p:cNvSpPr txBox="1"/>
          <p:nvPr>
            <p:ph idx="2" type="subTitle"/>
          </p:nvPr>
        </p:nvSpPr>
        <p:spPr>
          <a:xfrm>
            <a:off x="1120111" y="2951973"/>
            <a:ext cx="5167800" cy="45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3" type="subTitle"/>
          </p:nvPr>
        </p:nvSpPr>
        <p:spPr>
          <a:xfrm>
            <a:off x="2856086" y="4101420"/>
            <a:ext cx="5167800" cy="45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nrope"/>
              <a:buNone/>
              <a:defRPr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4" type="subTitle"/>
          </p:nvPr>
        </p:nvSpPr>
        <p:spPr>
          <a:xfrm>
            <a:off x="2856089" y="1281175"/>
            <a:ext cx="51678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5" type="subTitle"/>
          </p:nvPr>
        </p:nvSpPr>
        <p:spPr>
          <a:xfrm>
            <a:off x="1120114" y="2430625"/>
            <a:ext cx="51678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6" type="subTitle"/>
          </p:nvPr>
        </p:nvSpPr>
        <p:spPr>
          <a:xfrm>
            <a:off x="2856089" y="3580075"/>
            <a:ext cx="51678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4" name="Google Shape;134;p18"/>
          <p:cNvSpPr/>
          <p:nvPr/>
        </p:nvSpPr>
        <p:spPr>
          <a:xfrm rot="-2700000">
            <a:off x="-903364" y="139568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 rot="-2700000">
            <a:off x="6583286" y="-747437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 rot="-2700000">
            <a:off x="8236686" y="341438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 rot="-2700000">
            <a:off x="4118286" y="5000201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" type="subTitle"/>
          </p:nvPr>
        </p:nvSpPr>
        <p:spPr>
          <a:xfrm>
            <a:off x="1360650" y="1306475"/>
            <a:ext cx="31134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1" name="Google Shape;141;p19"/>
          <p:cNvSpPr txBox="1"/>
          <p:nvPr>
            <p:ph idx="2" type="subTitle"/>
          </p:nvPr>
        </p:nvSpPr>
        <p:spPr>
          <a:xfrm>
            <a:off x="1360650" y="1832375"/>
            <a:ext cx="31134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3" type="subTitle"/>
          </p:nvPr>
        </p:nvSpPr>
        <p:spPr>
          <a:xfrm>
            <a:off x="5315503" y="1832375"/>
            <a:ext cx="31134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3" name="Google Shape;143;p19"/>
          <p:cNvSpPr txBox="1"/>
          <p:nvPr>
            <p:ph idx="4" type="subTitle"/>
          </p:nvPr>
        </p:nvSpPr>
        <p:spPr>
          <a:xfrm>
            <a:off x="1360650" y="3580700"/>
            <a:ext cx="31134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4" name="Google Shape;144;p19"/>
          <p:cNvSpPr txBox="1"/>
          <p:nvPr>
            <p:ph idx="5" type="subTitle"/>
          </p:nvPr>
        </p:nvSpPr>
        <p:spPr>
          <a:xfrm>
            <a:off x="5315503" y="3580700"/>
            <a:ext cx="31134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5" name="Google Shape;145;p19"/>
          <p:cNvSpPr txBox="1"/>
          <p:nvPr>
            <p:ph idx="6" type="subTitle"/>
          </p:nvPr>
        </p:nvSpPr>
        <p:spPr>
          <a:xfrm>
            <a:off x="1360650" y="3054800"/>
            <a:ext cx="31134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6" name="Google Shape;146;p19"/>
          <p:cNvSpPr txBox="1"/>
          <p:nvPr>
            <p:ph idx="7" type="subTitle"/>
          </p:nvPr>
        </p:nvSpPr>
        <p:spPr>
          <a:xfrm>
            <a:off x="5315503" y="1306475"/>
            <a:ext cx="31134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7" name="Google Shape;147;p19"/>
          <p:cNvSpPr txBox="1"/>
          <p:nvPr>
            <p:ph idx="8" type="subTitle"/>
          </p:nvPr>
        </p:nvSpPr>
        <p:spPr>
          <a:xfrm>
            <a:off x="5315503" y="3054800"/>
            <a:ext cx="31134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8" name="Google Shape;148;p19"/>
          <p:cNvSpPr/>
          <p:nvPr/>
        </p:nvSpPr>
        <p:spPr>
          <a:xfrm rot="-2700000">
            <a:off x="-395714" y="478956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/>
          <p:nvPr/>
        </p:nvSpPr>
        <p:spPr>
          <a:xfrm rot="-2700000">
            <a:off x="8295836" y="24708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/>
          <p:nvPr/>
        </p:nvSpPr>
        <p:spPr>
          <a:xfrm rot="-2700000">
            <a:off x="7862136" y="443238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9"/>
          <p:cNvSpPr/>
          <p:nvPr/>
        </p:nvSpPr>
        <p:spPr>
          <a:xfrm rot="-2700000">
            <a:off x="-395714" y="-636312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4" name="Google Shape;154;p20"/>
          <p:cNvSpPr txBox="1"/>
          <p:nvPr>
            <p:ph idx="1" type="subTitle"/>
          </p:nvPr>
        </p:nvSpPr>
        <p:spPr>
          <a:xfrm>
            <a:off x="723566" y="1811513"/>
            <a:ext cx="24591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5" name="Google Shape;155;p20"/>
          <p:cNvSpPr txBox="1"/>
          <p:nvPr>
            <p:ph idx="2" type="subTitle"/>
          </p:nvPr>
        </p:nvSpPr>
        <p:spPr>
          <a:xfrm>
            <a:off x="3342150" y="1811525"/>
            <a:ext cx="24597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6" name="Google Shape;156;p20"/>
          <p:cNvSpPr txBox="1"/>
          <p:nvPr>
            <p:ph idx="3" type="subTitle"/>
          </p:nvPr>
        </p:nvSpPr>
        <p:spPr>
          <a:xfrm>
            <a:off x="5960734" y="1811525"/>
            <a:ext cx="24597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7" name="Google Shape;157;p20"/>
          <p:cNvSpPr txBox="1"/>
          <p:nvPr>
            <p:ph idx="4" type="subTitle"/>
          </p:nvPr>
        </p:nvSpPr>
        <p:spPr>
          <a:xfrm>
            <a:off x="723566" y="3512625"/>
            <a:ext cx="24591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20"/>
          <p:cNvSpPr txBox="1"/>
          <p:nvPr>
            <p:ph idx="5" type="subTitle"/>
          </p:nvPr>
        </p:nvSpPr>
        <p:spPr>
          <a:xfrm>
            <a:off x="3342450" y="3512625"/>
            <a:ext cx="24591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20"/>
          <p:cNvSpPr txBox="1"/>
          <p:nvPr>
            <p:ph idx="6" type="subTitle"/>
          </p:nvPr>
        </p:nvSpPr>
        <p:spPr>
          <a:xfrm>
            <a:off x="5963584" y="3512625"/>
            <a:ext cx="24540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0" name="Google Shape;160;p20"/>
          <p:cNvSpPr txBox="1"/>
          <p:nvPr>
            <p:ph idx="7" type="subTitle"/>
          </p:nvPr>
        </p:nvSpPr>
        <p:spPr>
          <a:xfrm>
            <a:off x="723566" y="1276675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1" name="Google Shape;161;p20"/>
          <p:cNvSpPr txBox="1"/>
          <p:nvPr>
            <p:ph idx="8" type="subTitle"/>
          </p:nvPr>
        </p:nvSpPr>
        <p:spPr>
          <a:xfrm>
            <a:off x="3342450" y="1276675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2" name="Google Shape;162;p20"/>
          <p:cNvSpPr txBox="1"/>
          <p:nvPr>
            <p:ph idx="9" type="subTitle"/>
          </p:nvPr>
        </p:nvSpPr>
        <p:spPr>
          <a:xfrm>
            <a:off x="5960734" y="1276675"/>
            <a:ext cx="24597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3" name="Google Shape;163;p20"/>
          <p:cNvSpPr txBox="1"/>
          <p:nvPr>
            <p:ph idx="13" type="subTitle"/>
          </p:nvPr>
        </p:nvSpPr>
        <p:spPr>
          <a:xfrm>
            <a:off x="723566" y="2973275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4" name="Google Shape;164;p20"/>
          <p:cNvSpPr txBox="1"/>
          <p:nvPr>
            <p:ph idx="14" type="subTitle"/>
          </p:nvPr>
        </p:nvSpPr>
        <p:spPr>
          <a:xfrm>
            <a:off x="3342450" y="2973275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5" name="Google Shape;165;p20"/>
          <p:cNvSpPr txBox="1"/>
          <p:nvPr>
            <p:ph idx="15" type="subTitle"/>
          </p:nvPr>
        </p:nvSpPr>
        <p:spPr>
          <a:xfrm>
            <a:off x="5961034" y="2973275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6" name="Google Shape;166;p20"/>
          <p:cNvSpPr/>
          <p:nvPr/>
        </p:nvSpPr>
        <p:spPr>
          <a:xfrm rot="-2700000">
            <a:off x="-429739" y="-177037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0"/>
          <p:cNvSpPr/>
          <p:nvPr/>
        </p:nvSpPr>
        <p:spPr>
          <a:xfrm rot="-2700000">
            <a:off x="8406386" y="116668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0"/>
          <p:cNvSpPr/>
          <p:nvPr/>
        </p:nvSpPr>
        <p:spPr>
          <a:xfrm rot="-2700000">
            <a:off x="248211" y="513354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0"/>
          <p:cNvSpPr/>
          <p:nvPr/>
        </p:nvSpPr>
        <p:spPr>
          <a:xfrm rot="-2700000">
            <a:off x="5053236" y="4917189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391900" y="2271900"/>
            <a:ext cx="4360200" cy="16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3462900" y="1244100"/>
            <a:ext cx="2218200" cy="1027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/>
          <p:nvPr>
            <p:ph idx="3" type="pic"/>
          </p:nvPr>
        </p:nvSpPr>
        <p:spPr>
          <a:xfrm>
            <a:off x="0" y="1052625"/>
            <a:ext cx="1873500" cy="40911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  <p:sp>
        <p:nvSpPr>
          <p:cNvPr id="17" name="Google Shape;17;p3"/>
          <p:cNvSpPr/>
          <p:nvPr>
            <p:ph idx="4" type="pic"/>
          </p:nvPr>
        </p:nvSpPr>
        <p:spPr>
          <a:xfrm>
            <a:off x="7270500" y="0"/>
            <a:ext cx="1873500" cy="40911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  <p:sp>
        <p:nvSpPr>
          <p:cNvPr id="18" name="Google Shape;18;p3"/>
          <p:cNvSpPr/>
          <p:nvPr/>
        </p:nvSpPr>
        <p:spPr>
          <a:xfrm rot="-2700000">
            <a:off x="3728786" y="477673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 rot="-2700000">
            <a:off x="2635511" y="-590887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2" name="Google Shape;172;p21"/>
          <p:cNvSpPr/>
          <p:nvPr/>
        </p:nvSpPr>
        <p:spPr>
          <a:xfrm rot="-2700000">
            <a:off x="8239486" y="16613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1"/>
          <p:cNvSpPr/>
          <p:nvPr/>
        </p:nvSpPr>
        <p:spPr>
          <a:xfrm rot="-2700000">
            <a:off x="6669236" y="457946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1"/>
          <p:cNvSpPr/>
          <p:nvPr/>
        </p:nvSpPr>
        <p:spPr>
          <a:xfrm rot="-2700000">
            <a:off x="-939139" y="381231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7" name="Google Shape;177;p22"/>
          <p:cNvSpPr/>
          <p:nvPr/>
        </p:nvSpPr>
        <p:spPr>
          <a:xfrm rot="-2700000">
            <a:off x="-963264" y="372353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2"/>
          <p:cNvSpPr/>
          <p:nvPr/>
        </p:nvSpPr>
        <p:spPr>
          <a:xfrm rot="-2700000">
            <a:off x="8300086" y="170483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2"/>
          <p:cNvSpPr/>
          <p:nvPr/>
        </p:nvSpPr>
        <p:spPr>
          <a:xfrm rot="-2700000">
            <a:off x="3406861" y="500406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3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2" name="Google Shape;182;p23"/>
          <p:cNvSpPr/>
          <p:nvPr/>
        </p:nvSpPr>
        <p:spPr>
          <a:xfrm rot="-2700000">
            <a:off x="8318011" y="323971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3"/>
          <p:cNvSpPr/>
          <p:nvPr/>
        </p:nvSpPr>
        <p:spPr>
          <a:xfrm rot="-2700000">
            <a:off x="8318011" y="-80137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3"/>
          <p:cNvSpPr/>
          <p:nvPr/>
        </p:nvSpPr>
        <p:spPr>
          <a:xfrm rot="-2700000">
            <a:off x="5736686" y="488758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3"/>
          <p:cNvSpPr/>
          <p:nvPr/>
        </p:nvSpPr>
        <p:spPr>
          <a:xfrm rot="-2700000">
            <a:off x="2278436" y="-1012062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>
            <p:ph type="ctrTitle"/>
          </p:nvPr>
        </p:nvSpPr>
        <p:spPr>
          <a:xfrm>
            <a:off x="4049406" y="535000"/>
            <a:ext cx="43794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8" name="Google Shape;188;p24"/>
          <p:cNvSpPr txBox="1"/>
          <p:nvPr>
            <p:ph idx="1" type="subTitle"/>
          </p:nvPr>
        </p:nvSpPr>
        <p:spPr>
          <a:xfrm>
            <a:off x="4049506" y="1700400"/>
            <a:ext cx="4379400" cy="11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9" name="Google Shape;189;p24"/>
          <p:cNvSpPr txBox="1"/>
          <p:nvPr/>
        </p:nvSpPr>
        <p:spPr>
          <a:xfrm>
            <a:off x="4049500" y="3563450"/>
            <a:ext cx="437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CREDITS: This presentation template was created by </a:t>
            </a:r>
            <a:r>
              <a:rPr b="1" lang="en" sz="1000" u="sng">
                <a:solidFill>
                  <a:schemeClr val="hlink"/>
                </a:solidFill>
                <a:latin typeface="Asap"/>
                <a:ea typeface="Asap"/>
                <a:cs typeface="Asap"/>
                <a:sym typeface="Asap"/>
                <a:hlinkClick r:id="rId2"/>
              </a:rPr>
              <a:t>Slidesgo</a:t>
            </a:r>
            <a:r>
              <a:rPr lang="en" sz="1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, including icons by </a:t>
            </a:r>
            <a:r>
              <a:rPr b="1" lang="en" sz="1000" u="sng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, and infographics &amp; images by </a:t>
            </a:r>
            <a:r>
              <a:rPr b="1" lang="en" sz="1000" u="sng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 u="sng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90" name="Google Shape;190;p24"/>
          <p:cNvSpPr/>
          <p:nvPr>
            <p:ph idx="2" type="pic"/>
          </p:nvPr>
        </p:nvSpPr>
        <p:spPr>
          <a:xfrm>
            <a:off x="715100" y="535000"/>
            <a:ext cx="2990700" cy="4608300"/>
          </a:xfrm>
          <a:prstGeom prst="round2SameRect">
            <a:avLst>
              <a:gd fmla="val 50000" name="adj1"/>
              <a:gd fmla="val 50000" name="adj2"/>
            </a:avLst>
          </a:prstGeom>
          <a:noFill/>
          <a:ln>
            <a:noFill/>
          </a:ln>
        </p:spPr>
      </p:sp>
      <p:sp>
        <p:nvSpPr>
          <p:cNvPr id="191" name="Google Shape;191;p24"/>
          <p:cNvSpPr/>
          <p:nvPr/>
        </p:nvSpPr>
        <p:spPr>
          <a:xfrm rot="-2700000">
            <a:off x="-562164" y="78716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4"/>
          <p:cNvSpPr/>
          <p:nvPr/>
        </p:nvSpPr>
        <p:spPr>
          <a:xfrm rot="-2700000">
            <a:off x="3251686" y="-695162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4"/>
          <p:cNvSpPr/>
          <p:nvPr/>
        </p:nvSpPr>
        <p:spPr>
          <a:xfrm rot="-2700000">
            <a:off x="7946136" y="427143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4"/>
          <p:cNvSpPr/>
          <p:nvPr/>
        </p:nvSpPr>
        <p:spPr>
          <a:xfrm rot="-2700000">
            <a:off x="8263636" y="37071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4"/>
          <p:cNvSpPr/>
          <p:nvPr/>
        </p:nvSpPr>
        <p:spPr>
          <a:xfrm rot="-2700000">
            <a:off x="66211" y="495178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/>
          <p:nvPr/>
        </p:nvSpPr>
        <p:spPr>
          <a:xfrm rot="-2700000">
            <a:off x="-2039" y="-391362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5"/>
          <p:cNvSpPr/>
          <p:nvPr/>
        </p:nvSpPr>
        <p:spPr>
          <a:xfrm rot="-2700000">
            <a:off x="-1237389" y="269511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5"/>
          <p:cNvSpPr/>
          <p:nvPr/>
        </p:nvSpPr>
        <p:spPr>
          <a:xfrm rot="-2700000">
            <a:off x="66211" y="495178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5"/>
          <p:cNvSpPr/>
          <p:nvPr/>
        </p:nvSpPr>
        <p:spPr>
          <a:xfrm rot="-2700000">
            <a:off x="3073524" y="504866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5"/>
          <p:cNvSpPr/>
          <p:nvPr/>
        </p:nvSpPr>
        <p:spPr>
          <a:xfrm rot="-2700000">
            <a:off x="8158311" y="29906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"/>
          <p:cNvSpPr/>
          <p:nvPr/>
        </p:nvSpPr>
        <p:spPr>
          <a:xfrm rot="-2700000">
            <a:off x="7673986" y="427048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"/>
          <p:cNvSpPr/>
          <p:nvPr/>
        </p:nvSpPr>
        <p:spPr>
          <a:xfrm rot="-2700000">
            <a:off x="5461561" y="-845637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_1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/>
          <p:nvPr/>
        </p:nvSpPr>
        <p:spPr>
          <a:xfrm rot="-2700000">
            <a:off x="-562164" y="78716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6"/>
          <p:cNvSpPr/>
          <p:nvPr/>
        </p:nvSpPr>
        <p:spPr>
          <a:xfrm rot="-2700000">
            <a:off x="3251686" y="-695162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6"/>
          <p:cNvSpPr/>
          <p:nvPr/>
        </p:nvSpPr>
        <p:spPr>
          <a:xfrm rot="-2700000">
            <a:off x="66211" y="495178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/>
          <p:nvPr/>
        </p:nvSpPr>
        <p:spPr>
          <a:xfrm rot="-2700000">
            <a:off x="8318011" y="-80137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6"/>
          <p:cNvSpPr/>
          <p:nvPr/>
        </p:nvSpPr>
        <p:spPr>
          <a:xfrm rot="-2700000">
            <a:off x="5736686" y="488758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>
            <p:ph type="title"/>
          </p:nvPr>
        </p:nvSpPr>
        <p:spPr>
          <a:xfrm>
            <a:off x="628650" y="676378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0084"/>
              </a:buClr>
              <a:buSzPts val="2700"/>
              <a:buFont typeface="Rockwell"/>
              <a:buNone/>
              <a:defRPr sz="2700">
                <a:solidFill>
                  <a:srgbClr val="45008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27"/>
          <p:cNvSpPr txBox="1"/>
          <p:nvPr>
            <p:ph idx="1" type="body"/>
          </p:nvPr>
        </p:nvSpPr>
        <p:spPr>
          <a:xfrm>
            <a:off x="881216" y="1695496"/>
            <a:ext cx="6605400" cy="26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13" name="Google Shape;213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https://southcentralus1-mediap.svc.ms/transform/thumbnail?provider=spo&amp;inputFormat=png&amp;cs=fFNQTw&amp;docid=https%3A%2F%2Fjmuedu.sharepoint.com%3A443%2F_api%2Fv2.0%2Fdrives%2Fb!lalKPC3K70GckSWgivHXM_SS3UgIt9xNiUyo52-56oNF22tm5Yx_S5Cv0ObqwYbY%2Fitems%2F01TLKSHD2G2HUR3JF3S5HYYLJIGJXTFY6J%3Fversion%3DPublished&amp;access_token=eyJ0eXAiOiJKV1QiLCJhbGciOiJub25lIn0.eyJhdWQiOiIwMDAwMDAwMy0wMDAwLTBmZjEtY2UwMC0wMDAwMDAwMDAwMDAvam11ZWR1LnNoYXJlcG9pbnQuY29tQGU5MzMzYzIzLWNhYzctNDJmNC05OTg5LTVjZWUzZDRhNzljMCIsImlzcyI6IjAwMDAwMDAzLTAwMDAtMGZmMS1jZTAwLTAwMDAwMDAwMDAwMCIsIm5iZiI6IjE2MTUxNjE2MDAiLCJleHAiOiIxNjE1MTgzMjAwIiwiZW5kcG9pbnR1cmwiOiJwdW1sc0FaK1JRWDBpYk5JZnZXU0I1NzJMaFJXVGtzczhuby9WRFNUSlVjPSIsImVuZHBvaW50dXJsTGVuZ3RoIjoiMTEzIiwiaXNsb29wYmFjayI6IlRydWUiLCJ2ZXIiOiJoYXNoZWRwcm9vZnRva2VuIiwic2l0ZWlkIjoiTTJNMFlXRTVPVFV0WTJFeVpDMDBNV1ZtTFRsak9URXRNalZoTURoaFpqRmtOek16Iiwic2lnbmluX3N0YXRlIjoiW1wia21zaVwiXSIsIm5hbWVpZCI6IjAjLmZ8bWVtYmVyc2hpcHxibGFrZWVkQGptdS5lZHUiLCJuaWkiOiJtaWNyb3NvZnQuc2hhcmVwb2ludCIsImlzdXNlciI6InRydWUiLCJjYWNoZWtleSI6IjBoLmZ8bWVtYmVyc2hpcHwxMDAzMDAwMDg5NDY5ZWI2QGxpdmUuY29tIiwidHQiOiIwIiwidXNlUGVyc2lzdGVudENvb2tpZSI6IjMifQ.SjdxenZtdCtWVXdMTmZSWGZ5Si9tZUZMSEdjT2NMT2RFcjh2U3EyL3RwZz0&amp;encodeFailures=1&amp;srcWidth=&amp;srcHeight=&amp;width=503&amp;height=144&amp;action=Access" id="216" name="Google Shape;21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36" y="4434197"/>
            <a:ext cx="2313450" cy="662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27"/>
          <p:cNvGrpSpPr/>
          <p:nvPr/>
        </p:nvGrpSpPr>
        <p:grpSpPr>
          <a:xfrm>
            <a:off x="2352837" y="342381"/>
            <a:ext cx="6573003" cy="4559595"/>
            <a:chOff x="2352837" y="342381"/>
            <a:chExt cx="6573003" cy="4559595"/>
          </a:xfrm>
        </p:grpSpPr>
        <p:cxnSp>
          <p:nvCxnSpPr>
            <p:cNvPr id="218" name="Google Shape;218;p27"/>
            <p:cNvCxnSpPr/>
            <p:nvPr/>
          </p:nvCxnSpPr>
          <p:spPr>
            <a:xfrm>
              <a:off x="8817844" y="558363"/>
              <a:ext cx="0" cy="4266000"/>
            </a:xfrm>
            <a:prstGeom prst="straightConnector1">
              <a:avLst/>
            </a:prstGeom>
            <a:noFill/>
            <a:ln cap="flat" cmpd="sng" w="50800">
              <a:solidFill>
                <a:srgbClr val="CBB67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9" name="Google Shape;219;p27"/>
            <p:cNvCxnSpPr/>
            <p:nvPr/>
          </p:nvCxnSpPr>
          <p:spPr>
            <a:xfrm>
              <a:off x="2551543" y="4788575"/>
              <a:ext cx="6284400" cy="10800"/>
            </a:xfrm>
            <a:prstGeom prst="straightConnector1">
              <a:avLst/>
            </a:prstGeom>
            <a:noFill/>
            <a:ln cap="flat" cmpd="sng" w="50800">
              <a:solidFill>
                <a:srgbClr val="CBB67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20" name="Google Shape;220;p27"/>
            <p:cNvSpPr/>
            <p:nvPr/>
          </p:nvSpPr>
          <p:spPr>
            <a:xfrm>
              <a:off x="8709840" y="342381"/>
              <a:ext cx="216000" cy="216000"/>
            </a:xfrm>
            <a:prstGeom prst="ellipse">
              <a:avLst/>
            </a:prstGeom>
            <a:noFill/>
            <a:ln cap="flat" cmpd="sng" w="50800">
              <a:solidFill>
                <a:srgbClr val="CBB67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2352837" y="4685975"/>
              <a:ext cx="216000" cy="216000"/>
            </a:xfrm>
            <a:prstGeom prst="ellipse">
              <a:avLst/>
            </a:prstGeom>
            <a:noFill/>
            <a:ln cap="flat" cmpd="sng" w="50800">
              <a:solidFill>
                <a:srgbClr val="CBB67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>
            <p:ph type="title"/>
          </p:nvPr>
        </p:nvSpPr>
        <p:spPr>
          <a:xfrm>
            <a:off x="628650" y="273844"/>
            <a:ext cx="6693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0084"/>
              </a:buClr>
              <a:buSzPts val="2700"/>
              <a:buFont typeface="Rockwell"/>
              <a:buNone/>
              <a:defRPr sz="2700">
                <a:solidFill>
                  <a:srgbClr val="45008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4" name="Google Shape;224;p2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oto Sans Symbols"/>
              <a:buChar char="▪"/>
              <a:defRPr b="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25" name="Google Shape;225;p2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26" name="Google Shape;226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https://southcentralus1-mediap.svc.ms/transform/thumbnail?provider=spo&amp;inputFormat=png&amp;cs=fFNQTw&amp;docid=https%3A%2F%2Fjmuedu.sharepoint.com%3A443%2F_api%2Fv2.0%2Fdrives%2Fb!lalKPC3K70GckSWgivHXM_SS3UgIt9xNiUyo52-56oNF22tm5Yx_S5Cv0ObqwYbY%2Fitems%2F01TLKSHD2G2HUR3JF3S5HYYLJIGJXTFY6J%3Fversion%3DPublished&amp;access_token=eyJ0eXAiOiJKV1QiLCJhbGciOiJub25lIn0.eyJhdWQiOiIwMDAwMDAwMy0wMDAwLTBmZjEtY2UwMC0wMDAwMDAwMDAwMDAvam11ZWR1LnNoYXJlcG9pbnQuY29tQGU5MzMzYzIzLWNhYzctNDJmNC05OTg5LTVjZWUzZDRhNzljMCIsImlzcyI6IjAwMDAwMDAzLTAwMDAtMGZmMS1jZTAwLTAwMDAwMDAwMDAwMCIsIm5iZiI6IjE2MTUxNjE2MDAiLCJleHAiOiIxNjE1MTgzMjAwIiwiZW5kcG9pbnR1cmwiOiJwdW1sc0FaK1JRWDBpYk5JZnZXU0I1NzJMaFJXVGtzczhuby9WRFNUSlVjPSIsImVuZHBvaW50dXJsTGVuZ3RoIjoiMTEzIiwiaXNsb29wYmFjayI6IlRydWUiLCJ2ZXIiOiJoYXNoZWRwcm9vZnRva2VuIiwic2l0ZWlkIjoiTTJNMFlXRTVPVFV0WTJFeVpDMDBNV1ZtTFRsak9URXRNalZoTURoaFpqRmtOek16Iiwic2lnbmluX3N0YXRlIjoiW1wia21zaVwiXSIsIm5hbWVpZCI6IjAjLmZ8bWVtYmVyc2hpcHxibGFrZWVkQGptdS5lZHUiLCJuaWkiOiJtaWNyb3NvZnQuc2hhcmVwb2ludCIsImlzdXNlciI6InRydWUiLCJjYWNoZWtleSI6IjBoLmZ8bWVtYmVyc2hpcHwxMDAzMDAwMDg5NDY5ZWI2QGxpdmUuY29tIiwidHQiOiIwIiwidXNlUGVyc2lzdGVudENvb2tpZSI6IjMifQ.SjdxenZtdCtWVXdMTmZSWGZ5Si9tZUZMSEdjT2NMT2RFcjh2U3EyL3RwZz0&amp;encodeFailures=1&amp;srcWidth=&amp;srcHeight=&amp;width=503&amp;height=144&amp;action=Access" id="228" name="Google Shape;22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36" y="4434197"/>
            <a:ext cx="2313450" cy="662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28"/>
          <p:cNvGrpSpPr/>
          <p:nvPr/>
        </p:nvGrpSpPr>
        <p:grpSpPr>
          <a:xfrm>
            <a:off x="2352837" y="342381"/>
            <a:ext cx="6573003" cy="4559595"/>
            <a:chOff x="2352837" y="342381"/>
            <a:chExt cx="6573003" cy="4559595"/>
          </a:xfrm>
        </p:grpSpPr>
        <p:cxnSp>
          <p:nvCxnSpPr>
            <p:cNvPr id="230" name="Google Shape;230;p28"/>
            <p:cNvCxnSpPr/>
            <p:nvPr/>
          </p:nvCxnSpPr>
          <p:spPr>
            <a:xfrm>
              <a:off x="8817844" y="558363"/>
              <a:ext cx="0" cy="4266000"/>
            </a:xfrm>
            <a:prstGeom prst="straightConnector1">
              <a:avLst/>
            </a:prstGeom>
            <a:noFill/>
            <a:ln cap="flat" cmpd="sng" w="50800">
              <a:solidFill>
                <a:srgbClr val="CBB67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1" name="Google Shape;231;p28"/>
            <p:cNvCxnSpPr/>
            <p:nvPr/>
          </p:nvCxnSpPr>
          <p:spPr>
            <a:xfrm>
              <a:off x="2551543" y="4788575"/>
              <a:ext cx="6284400" cy="10800"/>
            </a:xfrm>
            <a:prstGeom prst="straightConnector1">
              <a:avLst/>
            </a:prstGeom>
            <a:noFill/>
            <a:ln cap="flat" cmpd="sng" w="50800">
              <a:solidFill>
                <a:srgbClr val="CBB67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32" name="Google Shape;232;p28"/>
            <p:cNvSpPr/>
            <p:nvPr/>
          </p:nvSpPr>
          <p:spPr>
            <a:xfrm>
              <a:off x="8709840" y="342381"/>
              <a:ext cx="216000" cy="216000"/>
            </a:xfrm>
            <a:prstGeom prst="ellipse">
              <a:avLst/>
            </a:prstGeom>
            <a:noFill/>
            <a:ln cap="flat" cmpd="sng" w="50800">
              <a:solidFill>
                <a:srgbClr val="CBB67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2352837" y="4685975"/>
              <a:ext cx="216000" cy="216000"/>
            </a:xfrm>
            <a:prstGeom prst="ellipse">
              <a:avLst/>
            </a:prstGeom>
            <a:noFill/>
            <a:ln cap="flat" cmpd="sng" w="50800">
              <a:solidFill>
                <a:srgbClr val="CBB67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3" name="Google Shape;23;p4"/>
          <p:cNvSpPr/>
          <p:nvPr/>
        </p:nvSpPr>
        <p:spPr>
          <a:xfrm rot="-2700000">
            <a:off x="7406116" y="439661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 rot="-2700000">
            <a:off x="-309134" y="494906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 rot="-2700000">
            <a:off x="-690134" y="-341182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 rot="-2700000">
            <a:off x="8187166" y="5069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>
            <p:ph idx="2" type="pic"/>
          </p:nvPr>
        </p:nvSpPr>
        <p:spPr>
          <a:xfrm rot="-5400000">
            <a:off x="1392600" y="-119250"/>
            <a:ext cx="1475700" cy="4260900"/>
          </a:xfrm>
          <a:prstGeom prst="round2SameRect">
            <a:avLst>
              <a:gd fmla="val 0" name="adj1"/>
              <a:gd fmla="val 50000" name="adj2"/>
            </a:avLst>
          </a:prstGeom>
          <a:noFill/>
          <a:ln>
            <a:noFill/>
          </a:ln>
        </p:spPr>
      </p:sp>
      <p:sp>
        <p:nvSpPr>
          <p:cNvPr id="29" name="Google Shape;29;p5"/>
          <p:cNvSpPr/>
          <p:nvPr>
            <p:ph idx="3" type="pic"/>
          </p:nvPr>
        </p:nvSpPr>
        <p:spPr>
          <a:xfrm rot="-5400000">
            <a:off x="6275700" y="-119250"/>
            <a:ext cx="1475700" cy="42609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872533" y="2954100"/>
            <a:ext cx="3256800" cy="51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4" type="subTitle"/>
          </p:nvPr>
        </p:nvSpPr>
        <p:spPr>
          <a:xfrm>
            <a:off x="5014658" y="2954100"/>
            <a:ext cx="3256800" cy="51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5" type="subTitle"/>
          </p:nvPr>
        </p:nvSpPr>
        <p:spPr>
          <a:xfrm>
            <a:off x="872533" y="3473000"/>
            <a:ext cx="3256800" cy="11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6" type="subTitle"/>
          </p:nvPr>
        </p:nvSpPr>
        <p:spPr>
          <a:xfrm>
            <a:off x="5014667" y="3473000"/>
            <a:ext cx="3256800" cy="11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5"/>
          <p:cNvSpPr/>
          <p:nvPr/>
        </p:nvSpPr>
        <p:spPr>
          <a:xfrm rot="-2700000">
            <a:off x="3301511" y="477431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/>
          <p:nvPr/>
        </p:nvSpPr>
        <p:spPr>
          <a:xfrm rot="-2700000">
            <a:off x="-972214" y="-22062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"/>
          <p:cNvSpPr/>
          <p:nvPr/>
        </p:nvSpPr>
        <p:spPr>
          <a:xfrm rot="-2700000">
            <a:off x="8093986" y="388053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"/>
          <p:cNvSpPr/>
          <p:nvPr/>
        </p:nvSpPr>
        <p:spPr>
          <a:xfrm rot="-2700000">
            <a:off x="1417561" y="482486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67500" y="952713"/>
            <a:ext cx="3804600" cy="1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67500" y="2064349"/>
            <a:ext cx="3804600" cy="21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sap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44" name="Google Shape;44;p7"/>
          <p:cNvSpPr/>
          <p:nvPr>
            <p:ph idx="2" type="pic"/>
          </p:nvPr>
        </p:nvSpPr>
        <p:spPr>
          <a:xfrm>
            <a:off x="5142700" y="445025"/>
            <a:ext cx="3286200" cy="42534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  <p:sp>
        <p:nvSpPr>
          <p:cNvPr id="45" name="Google Shape;45;p7"/>
          <p:cNvSpPr/>
          <p:nvPr/>
        </p:nvSpPr>
        <p:spPr>
          <a:xfrm rot="-2700000">
            <a:off x="-611289" y="598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7"/>
          <p:cNvSpPr/>
          <p:nvPr/>
        </p:nvSpPr>
        <p:spPr>
          <a:xfrm rot="-2700000">
            <a:off x="7936361" y="62718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7"/>
          <p:cNvSpPr/>
          <p:nvPr/>
        </p:nvSpPr>
        <p:spPr>
          <a:xfrm rot="-2700000">
            <a:off x="-710689" y="478506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0" name="Google Shape;50;p8"/>
          <p:cNvSpPr/>
          <p:nvPr/>
        </p:nvSpPr>
        <p:spPr>
          <a:xfrm rot="-2700000">
            <a:off x="781311" y="-717912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8"/>
          <p:cNvSpPr/>
          <p:nvPr/>
        </p:nvSpPr>
        <p:spPr>
          <a:xfrm rot="-2700000">
            <a:off x="-1068489" y="357176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8"/>
          <p:cNvSpPr/>
          <p:nvPr/>
        </p:nvSpPr>
        <p:spPr>
          <a:xfrm rot="-2700000">
            <a:off x="3141561" y="496241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8"/>
          <p:cNvSpPr/>
          <p:nvPr/>
        </p:nvSpPr>
        <p:spPr>
          <a:xfrm rot="-2700000">
            <a:off x="8018361" y="376226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8"/>
          <p:cNvSpPr/>
          <p:nvPr/>
        </p:nvSpPr>
        <p:spPr>
          <a:xfrm rot="-2700000">
            <a:off x="7485761" y="-660762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2241425" y="1293100"/>
            <a:ext cx="46611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p9"/>
          <p:cNvSpPr txBox="1"/>
          <p:nvPr>
            <p:ph idx="1" type="subTitle"/>
          </p:nvPr>
        </p:nvSpPr>
        <p:spPr>
          <a:xfrm>
            <a:off x="2241475" y="2168600"/>
            <a:ext cx="4661100" cy="16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8" name="Google Shape;58;p9"/>
          <p:cNvSpPr/>
          <p:nvPr/>
        </p:nvSpPr>
        <p:spPr>
          <a:xfrm rot="-2700000">
            <a:off x="7485761" y="-664087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/>
          <p:nvPr/>
        </p:nvSpPr>
        <p:spPr>
          <a:xfrm rot="-2700000">
            <a:off x="8151211" y="1606750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/>
        </p:nvSpPr>
        <p:spPr>
          <a:xfrm rot="-2700000">
            <a:off x="-1059689" y="164613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/>
          <p:nvPr/>
        </p:nvSpPr>
        <p:spPr>
          <a:xfrm rot="-2700000">
            <a:off x="-212739" y="479983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9"/>
          <p:cNvSpPr/>
          <p:nvPr/>
        </p:nvSpPr>
        <p:spPr>
          <a:xfrm rot="-2700000">
            <a:off x="6476411" y="4588013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9"/>
          <p:cNvSpPr/>
          <p:nvPr/>
        </p:nvSpPr>
        <p:spPr>
          <a:xfrm rot="-2700000">
            <a:off x="860236" y="-900212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/>
          <p:nvPr>
            <p:ph type="title"/>
          </p:nvPr>
        </p:nvSpPr>
        <p:spPr>
          <a:xfrm>
            <a:off x="720000" y="4011200"/>
            <a:ext cx="7704000" cy="597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b="1" sz="3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b="1" sz="3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b="1" sz="3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b="1" sz="3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b="1" sz="3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b="1" sz="3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b="1" sz="3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b="1" sz="3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"/>
              <a:buNone/>
              <a:defRPr b="1" sz="3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●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○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■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●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○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■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●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○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ap"/>
              <a:buChar char="■"/>
              <a:defRPr sz="12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/>
          <p:nvPr>
            <p:ph type="ctrTitle"/>
          </p:nvPr>
        </p:nvSpPr>
        <p:spPr>
          <a:xfrm>
            <a:off x="395100" y="404375"/>
            <a:ext cx="8353800" cy="38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Temporary Spaces: 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Leveraging ArchivesSpace Container Management Functionality to Develop New Circulation Workflows</a:t>
            </a:r>
            <a:endParaRPr sz="3200"/>
          </a:p>
        </p:txBody>
      </p:sp>
      <p:sp>
        <p:nvSpPr>
          <p:cNvPr id="239" name="Google Shape;239;p29"/>
          <p:cNvSpPr txBox="1"/>
          <p:nvPr>
            <p:ph idx="1" type="subTitle"/>
          </p:nvPr>
        </p:nvSpPr>
        <p:spPr>
          <a:xfrm>
            <a:off x="776575" y="2689300"/>
            <a:ext cx="6950400" cy="19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anrope"/>
                <a:ea typeface="Manrope"/>
                <a:cs typeface="Manrope"/>
                <a:sym typeface="Manrope"/>
              </a:rPr>
              <a:t>ArchivesSpace 9th Annual Member Forum</a:t>
            </a:r>
            <a:endParaRPr sz="2400"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anrope"/>
                <a:ea typeface="Manrope"/>
                <a:cs typeface="Manrope"/>
                <a:sym typeface="Manrope"/>
              </a:rPr>
              <a:t>July 26, 2023</a:t>
            </a:r>
            <a:endParaRPr sz="2400"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anrope"/>
                <a:ea typeface="Manrope"/>
                <a:cs typeface="Manrope"/>
                <a:sym typeface="Manrope"/>
              </a:rPr>
              <a:t>Kate Morris, James Madison University</a:t>
            </a:r>
            <a:endParaRPr sz="2400"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40" name="Google Shape;240;p29"/>
          <p:cNvSpPr/>
          <p:nvPr/>
        </p:nvSpPr>
        <p:spPr>
          <a:xfrm rot="-2700000">
            <a:off x="-1237389" y="294433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9"/>
          <p:cNvSpPr/>
          <p:nvPr/>
        </p:nvSpPr>
        <p:spPr>
          <a:xfrm rot="-2700000">
            <a:off x="5566841" y="-528132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9"/>
          <p:cNvSpPr/>
          <p:nvPr/>
        </p:nvSpPr>
        <p:spPr>
          <a:xfrm rot="-2700000">
            <a:off x="1368641" y="480591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9"/>
          <p:cNvSpPr/>
          <p:nvPr/>
        </p:nvSpPr>
        <p:spPr>
          <a:xfrm rot="-2700000">
            <a:off x="8130411" y="1535688"/>
            <a:ext cx="1886278" cy="96859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8"/>
          <p:cNvSpPr/>
          <p:nvPr/>
        </p:nvSpPr>
        <p:spPr>
          <a:xfrm>
            <a:off x="6867275" y="3664400"/>
            <a:ext cx="2354700" cy="233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8"/>
          <p:cNvSpPr txBox="1"/>
          <p:nvPr>
            <p:ph idx="4294967295" type="title"/>
          </p:nvPr>
        </p:nvSpPr>
        <p:spPr>
          <a:xfrm>
            <a:off x="416400" y="119525"/>
            <a:ext cx="7857000" cy="1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Aeon email notification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13" name="Google Shape;313;p38"/>
          <p:cNvSpPr txBox="1"/>
          <p:nvPr>
            <p:ph idx="1" type="subTitle"/>
          </p:nvPr>
        </p:nvSpPr>
        <p:spPr>
          <a:xfrm>
            <a:off x="416400" y="331150"/>
            <a:ext cx="8465700" cy="3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Aeon TN: 5548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Container information: Box OV 1 [Barcode: 1000898446], Oversize flat box 4, </a:t>
            </a:r>
            <a:r>
              <a:rPr lang="en" sz="2400" strike="sngStrike"/>
              <a:t>DHub [Range: 2, Column: M, Shelf: 7], UA 0007, Student Government Association Records, Series 10</a:t>
            </a:r>
            <a:endParaRPr sz="2400" strike="sngStrik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Call Number: UA 0007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Title: Student Government Association Records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13970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9"/>
          <p:cNvSpPr/>
          <p:nvPr/>
        </p:nvSpPr>
        <p:spPr>
          <a:xfrm>
            <a:off x="6867275" y="3664400"/>
            <a:ext cx="2354700" cy="233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9"/>
          <p:cNvSpPr txBox="1"/>
          <p:nvPr>
            <p:ph idx="4294967295" type="title"/>
          </p:nvPr>
        </p:nvSpPr>
        <p:spPr>
          <a:xfrm>
            <a:off x="416400" y="119525"/>
            <a:ext cx="7857000" cy="1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Aeon email notification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20" name="Google Shape;320;p39"/>
          <p:cNvSpPr txBox="1"/>
          <p:nvPr>
            <p:ph idx="1" type="subTitle"/>
          </p:nvPr>
        </p:nvSpPr>
        <p:spPr>
          <a:xfrm>
            <a:off x="416400" y="331150"/>
            <a:ext cx="8465700" cy="3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Aeon TN: 5548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Container information: Box OV 1 [Barcode: 1000898446], Oversize flat box 4</a:t>
            </a:r>
            <a:endParaRPr sz="2600" strike="sngStrik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Call Number: UA 0007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Title: Student Government Association Records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13970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"/>
          <p:cNvSpPr/>
          <p:nvPr/>
        </p:nvSpPr>
        <p:spPr>
          <a:xfrm>
            <a:off x="6867275" y="3664400"/>
            <a:ext cx="2354700" cy="233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0"/>
          <p:cNvSpPr txBox="1"/>
          <p:nvPr>
            <p:ph idx="4294967295" type="title"/>
          </p:nvPr>
        </p:nvSpPr>
        <p:spPr>
          <a:xfrm>
            <a:off x="416400" y="119525"/>
            <a:ext cx="7857000" cy="1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next?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27" name="Google Shape;327;p40"/>
          <p:cNvSpPr txBox="1"/>
          <p:nvPr>
            <p:ph idx="1" type="subTitle"/>
          </p:nvPr>
        </p:nvSpPr>
        <p:spPr>
          <a:xfrm>
            <a:off x="470700" y="722375"/>
            <a:ext cx="8202600" cy="3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Testing the circulation workflow!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Aeon ArchivesSpace Client Addon - integrates the ArchivesSpace staff interface into the Aeon Client request form so that staff can search the records of their ArchivesSpace instance and import details into Aeon requests.</a:t>
            </a:r>
            <a:endParaRPr sz="2400"/>
          </a:p>
          <a:p>
            <a:pPr indent="-13970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"/>
          <p:cNvSpPr/>
          <p:nvPr/>
        </p:nvSpPr>
        <p:spPr>
          <a:xfrm>
            <a:off x="6867275" y="3664400"/>
            <a:ext cx="2354700" cy="233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1"/>
          <p:cNvSpPr txBox="1"/>
          <p:nvPr>
            <p:ph idx="4294967295" type="title"/>
          </p:nvPr>
        </p:nvSpPr>
        <p:spPr>
          <a:xfrm>
            <a:off x="643500" y="1490800"/>
            <a:ext cx="7857000" cy="1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sap"/>
                <a:ea typeface="Asap"/>
                <a:cs typeface="Asap"/>
                <a:sym typeface="Asap"/>
              </a:rPr>
              <a:t>Thank you.</a:t>
            </a:r>
            <a:endParaRPr b="0"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sap"/>
                <a:ea typeface="Asap"/>
                <a:cs typeface="Asap"/>
                <a:sym typeface="Asap"/>
              </a:rPr>
              <a:t>Questions or suggestions are welcome:</a:t>
            </a:r>
            <a:endParaRPr b="0"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Asap"/>
                <a:ea typeface="Asap"/>
                <a:cs typeface="Asap"/>
                <a:sym typeface="Asap"/>
              </a:rPr>
              <a:t>morriskn@jmu.edu</a:t>
            </a:r>
            <a:endParaRPr b="0"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ap"/>
                <a:ea typeface="Asap"/>
                <a:cs typeface="Asap"/>
                <a:sym typeface="Asap"/>
              </a:rPr>
              <a:t>  </a:t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/>
          <p:nvPr/>
        </p:nvSpPr>
        <p:spPr>
          <a:xfrm>
            <a:off x="6526850" y="3247425"/>
            <a:ext cx="2354700" cy="233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0"/>
          <p:cNvSpPr txBox="1"/>
          <p:nvPr>
            <p:ph idx="4294967295" type="title"/>
          </p:nvPr>
        </p:nvSpPr>
        <p:spPr>
          <a:xfrm>
            <a:off x="416400" y="396650"/>
            <a:ext cx="8202600" cy="1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Carrier Library Renovation and Expansion</a:t>
            </a:r>
            <a:endParaRPr/>
          </a:p>
        </p:txBody>
      </p:sp>
      <p:pic>
        <p:nvPicPr>
          <p:cNvPr id="250" name="Google Shape;250;p30"/>
          <p:cNvPicPr preferRelativeResize="0"/>
          <p:nvPr/>
        </p:nvPicPr>
        <p:blipFill rotWithShape="1">
          <a:blip r:embed="rId3">
            <a:alphaModFix/>
          </a:blip>
          <a:srcRect b="0" l="0" r="0" t="12087"/>
          <a:stretch/>
        </p:blipFill>
        <p:spPr>
          <a:xfrm>
            <a:off x="2659500" y="1033736"/>
            <a:ext cx="6222049" cy="25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400" y="1860750"/>
            <a:ext cx="3586401" cy="29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/>
          <p:nvPr/>
        </p:nvSpPr>
        <p:spPr>
          <a:xfrm>
            <a:off x="6526850" y="3247425"/>
            <a:ext cx="2354700" cy="233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1"/>
          <p:cNvSpPr txBox="1"/>
          <p:nvPr>
            <p:ph idx="1" type="subTitle"/>
          </p:nvPr>
        </p:nvSpPr>
        <p:spPr>
          <a:xfrm>
            <a:off x="470700" y="1231025"/>
            <a:ext cx="82026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August 2022 through April 2023: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Created and applied container profiles to all top containers + image glossary of 60+ top containers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Barcoded all top containers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Merged top containers for boxed-with collections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Selectively created locations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Completed data remediation to correct locations as top containers</a:t>
            </a:r>
            <a:endParaRPr sz="2400"/>
          </a:p>
          <a:p>
            <a:pPr indent="-13970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58" name="Google Shape;258;p31"/>
          <p:cNvSpPr txBox="1"/>
          <p:nvPr>
            <p:ph idx="4294967295" type="title"/>
          </p:nvPr>
        </p:nvSpPr>
        <p:spPr>
          <a:xfrm>
            <a:off x="416400" y="500525"/>
            <a:ext cx="8202600" cy="1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previous project accomplishments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/>
          <p:nvPr/>
        </p:nvSpPr>
        <p:spPr>
          <a:xfrm>
            <a:off x="6526850" y="3247425"/>
            <a:ext cx="2354700" cy="233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2"/>
          <p:cNvSpPr txBox="1"/>
          <p:nvPr>
            <p:ph idx="4294967295" type="title"/>
          </p:nvPr>
        </p:nvSpPr>
        <p:spPr>
          <a:xfrm>
            <a:off x="416400" y="119525"/>
            <a:ext cx="7857000" cy="1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Container profiles &amp; location data</a:t>
            </a:r>
            <a:endParaRPr/>
          </a:p>
        </p:txBody>
      </p:sp>
      <p:pic>
        <p:nvPicPr>
          <p:cNvPr id="265" name="Google Shape;2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013" y="683650"/>
            <a:ext cx="6643974" cy="435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/>
          <p:nvPr/>
        </p:nvSpPr>
        <p:spPr>
          <a:xfrm>
            <a:off x="-87200" y="-598175"/>
            <a:ext cx="2354700" cy="233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3"/>
          <p:cNvSpPr txBox="1"/>
          <p:nvPr>
            <p:ph type="title"/>
          </p:nvPr>
        </p:nvSpPr>
        <p:spPr>
          <a:xfrm>
            <a:off x="416400" y="119525"/>
            <a:ext cx="7857000" cy="1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Locations: Single Location </a:t>
            </a:r>
            <a:endParaRPr/>
          </a:p>
        </p:txBody>
      </p:sp>
      <p:sp>
        <p:nvSpPr>
          <p:cNvPr id="272" name="Google Shape;272;p33"/>
          <p:cNvSpPr/>
          <p:nvPr/>
        </p:nvSpPr>
        <p:spPr>
          <a:xfrm>
            <a:off x="7419925" y="119525"/>
            <a:ext cx="2354700" cy="233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3"/>
          <p:cNvSpPr/>
          <p:nvPr/>
        </p:nvSpPr>
        <p:spPr>
          <a:xfrm>
            <a:off x="-1016200" y="3776550"/>
            <a:ext cx="2354700" cy="233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0737" y="711951"/>
            <a:ext cx="4940175" cy="371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025" y="1897897"/>
            <a:ext cx="4339475" cy="284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/>
          <p:nvPr/>
        </p:nvSpPr>
        <p:spPr>
          <a:xfrm>
            <a:off x="-775500" y="-494425"/>
            <a:ext cx="2354700" cy="233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4"/>
          <p:cNvSpPr/>
          <p:nvPr/>
        </p:nvSpPr>
        <p:spPr>
          <a:xfrm>
            <a:off x="-984150" y="3877300"/>
            <a:ext cx="2354700" cy="233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4"/>
          <p:cNvSpPr txBox="1"/>
          <p:nvPr>
            <p:ph type="title"/>
          </p:nvPr>
        </p:nvSpPr>
        <p:spPr>
          <a:xfrm>
            <a:off x="416400" y="119525"/>
            <a:ext cx="7857000" cy="1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Location data within Aeon call slip</a:t>
            </a:r>
            <a:r>
              <a:rPr lang="en"/>
              <a:t> </a:t>
            </a:r>
            <a:endParaRPr/>
          </a:p>
        </p:txBody>
      </p:sp>
      <p:sp>
        <p:nvSpPr>
          <p:cNvPr id="283" name="Google Shape;283;p34"/>
          <p:cNvSpPr txBox="1"/>
          <p:nvPr>
            <p:ph idx="4294967295" type="subTitle"/>
          </p:nvPr>
        </p:nvSpPr>
        <p:spPr>
          <a:xfrm>
            <a:off x="518100" y="721200"/>
            <a:ext cx="5095500" cy="44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Location: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Box 1 [Barcode: 1000885757],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Half legal manuscript box,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Dhub, [Range: 2, Column: R, Shelf: 4],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SC 0013, William B. Durie letter</a:t>
            </a:r>
            <a:endParaRPr sz="2400"/>
          </a:p>
          <a:p>
            <a:pPr indent="-13970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84" name="Google Shape;284;p34"/>
          <p:cNvSpPr/>
          <p:nvPr/>
        </p:nvSpPr>
        <p:spPr>
          <a:xfrm>
            <a:off x="7900975" y="0"/>
            <a:ext cx="2354700" cy="233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4550" y="1004125"/>
            <a:ext cx="3101243" cy="360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 txBox="1"/>
          <p:nvPr>
            <p:ph idx="4294967295" type="title"/>
          </p:nvPr>
        </p:nvSpPr>
        <p:spPr>
          <a:xfrm>
            <a:off x="76200" y="343850"/>
            <a:ext cx="7857000" cy="1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circulation workflow </a:t>
            </a:r>
            <a:r>
              <a:rPr lang="en"/>
              <a:t> </a:t>
            </a:r>
            <a:endParaRPr/>
          </a:p>
        </p:txBody>
      </p:sp>
      <p:pic>
        <p:nvPicPr>
          <p:cNvPr id="291" name="Google Shape;29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2475" y="-39199"/>
            <a:ext cx="4033898" cy="522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6700" y="1551413"/>
            <a:ext cx="2427425" cy="242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/>
          <p:nvPr/>
        </p:nvSpPr>
        <p:spPr>
          <a:xfrm>
            <a:off x="6867275" y="3664400"/>
            <a:ext cx="2354700" cy="233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6"/>
          <p:cNvSpPr txBox="1"/>
          <p:nvPr>
            <p:ph idx="4294967295" type="title"/>
          </p:nvPr>
        </p:nvSpPr>
        <p:spPr>
          <a:xfrm>
            <a:off x="416400" y="119525"/>
            <a:ext cx="7857000" cy="1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Aeon email template</a:t>
            </a:r>
            <a:r>
              <a:rPr lang="en"/>
              <a:t>  </a:t>
            </a:r>
            <a:endParaRPr/>
          </a:p>
        </p:txBody>
      </p:sp>
      <p:sp>
        <p:nvSpPr>
          <p:cNvPr id="299" name="Google Shape;299;p36"/>
          <p:cNvSpPr txBox="1"/>
          <p:nvPr>
            <p:ph idx="1" type="subTitle"/>
          </p:nvPr>
        </p:nvSpPr>
        <p:spPr>
          <a:xfrm>
            <a:off x="624725" y="600950"/>
            <a:ext cx="8257500" cy="44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Dear Access &amp; Delivery department,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Aeon TN: &lt;#Request.TransactionNumber&gt;</a:t>
            </a:r>
            <a:endParaRPr sz="2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Container information: &lt;#Request.Location&gt;</a:t>
            </a:r>
            <a:endParaRPr sz="2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Call Number: &lt;#Request.CallNumber&gt;</a:t>
            </a:r>
            <a:endParaRPr sz="2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Title: &lt;#Request.ItemTitle&gt;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 Special Collections request is ready for pickup in The Hub.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13970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"/>
          <p:cNvSpPr/>
          <p:nvPr/>
        </p:nvSpPr>
        <p:spPr>
          <a:xfrm>
            <a:off x="6867275" y="3664400"/>
            <a:ext cx="2354700" cy="233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7"/>
          <p:cNvSpPr txBox="1"/>
          <p:nvPr>
            <p:ph idx="4294967295" type="title"/>
          </p:nvPr>
        </p:nvSpPr>
        <p:spPr>
          <a:xfrm>
            <a:off x="416400" y="119525"/>
            <a:ext cx="7857000" cy="1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Aeon email notification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06" name="Google Shape;306;p37"/>
          <p:cNvSpPr txBox="1"/>
          <p:nvPr>
            <p:ph idx="1" type="subTitle"/>
          </p:nvPr>
        </p:nvSpPr>
        <p:spPr>
          <a:xfrm>
            <a:off x="416400" y="331150"/>
            <a:ext cx="8465700" cy="3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Aeon TN: 5548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Container information: Box OV 1 [Barcode: 1000898446], Oversize flat box 4, DHub [Range: 2, Column: M, Shelf: 7], UA 0007, Student Government Association Records, Series 10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Call Number: UA 0007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Title: Student Government Association Records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13970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ax Agency by Slidesgo">
  <a:themeElements>
    <a:clrScheme name="Simple Light">
      <a:dk1>
        <a:srgbClr val="FCFCFC"/>
      </a:dk1>
      <a:lt1>
        <a:srgbClr val="3D5A80"/>
      </a:lt1>
      <a:dk2>
        <a:srgbClr val="293241"/>
      </a:dk2>
      <a:lt2>
        <a:srgbClr val="89B8D3"/>
      </a:lt2>
      <a:accent1>
        <a:srgbClr val="BEECFF"/>
      </a:accent1>
      <a:accent2>
        <a:srgbClr val="FF78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CFC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