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9"/>
  </p:notesMasterIdLst>
  <p:sldIdLst>
    <p:sldId id="256" r:id="rId2"/>
    <p:sldId id="263" r:id="rId3"/>
    <p:sldId id="277" r:id="rId4"/>
    <p:sldId id="257" r:id="rId5"/>
    <p:sldId id="260" r:id="rId6"/>
    <p:sldId id="273" r:id="rId7"/>
    <p:sldId id="274" r:id="rId8"/>
    <p:sldId id="275" r:id="rId9"/>
    <p:sldId id="258" r:id="rId10"/>
    <p:sldId id="276" r:id="rId11"/>
    <p:sldId id="267" r:id="rId12"/>
    <p:sldId id="268" r:id="rId13"/>
    <p:sldId id="269" r:id="rId14"/>
    <p:sldId id="270" r:id="rId15"/>
    <p:sldId id="271" r:id="rId16"/>
    <p:sldId id="26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1A420-CD3F-4295-94FA-346C7C67A1D0}" v="628" dt="2024-03-25T22:22:2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168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aughlin, Brianna Jean" userId="a4347403-7b08-4708-a092-11a10c389349" providerId="ADAL" clId="{24D1A420-CD3F-4295-94FA-346C7C67A1D0}"/>
    <pc:docChg chg="undo redo custSel addSld delSld modSld sldOrd">
      <pc:chgData name="McLaughlin, Brianna Jean" userId="a4347403-7b08-4708-a092-11a10c389349" providerId="ADAL" clId="{24D1A420-CD3F-4295-94FA-346C7C67A1D0}" dt="2024-03-26T00:01:00.121" v="3655" actId="207"/>
      <pc:docMkLst>
        <pc:docMk/>
      </pc:docMkLst>
      <pc:sldChg chg="modSp mod">
        <pc:chgData name="McLaughlin, Brianna Jean" userId="a4347403-7b08-4708-a092-11a10c389349" providerId="ADAL" clId="{24D1A420-CD3F-4295-94FA-346C7C67A1D0}" dt="2024-03-25T22:19:19.065" v="3608"/>
        <pc:sldMkLst>
          <pc:docMk/>
          <pc:sldMk cId="3342658334" sldId="256"/>
        </pc:sldMkLst>
        <pc:spChg chg="mo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342658334" sldId="256"/>
            <ac:spMk id="2" creationId="{F6E5B275-D6AA-F68A-AD90-5635224B864A}"/>
          </ac:spMkLst>
        </pc:spChg>
        <pc:spChg chg="mo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342658334" sldId="256"/>
            <ac:spMk id="3" creationId="{2E541EB8-CB21-B493-1066-F03477257F04}"/>
          </ac:spMkLst>
        </pc:spChg>
      </pc:sldChg>
      <pc:sldChg chg="addSp delSp modSp mod modClrScheme addAnim delAnim delDesignElem chgLayout">
        <pc:chgData name="McLaughlin, Brianna Jean" userId="a4347403-7b08-4708-a092-11a10c389349" providerId="ADAL" clId="{24D1A420-CD3F-4295-94FA-346C7C67A1D0}" dt="2024-03-25T22:25:16.083" v="3641" actId="1076"/>
        <pc:sldMkLst>
          <pc:docMk/>
          <pc:sldMk cId="1469091316" sldId="257"/>
        </pc:sldMkLst>
        <pc:spChg chg="add del mod">
          <ac:chgData name="McLaughlin, Brianna Jean" userId="a4347403-7b08-4708-a092-11a10c389349" providerId="ADAL" clId="{24D1A420-CD3F-4295-94FA-346C7C67A1D0}" dt="2024-03-25T18:50:41.334" v="622" actId="478"/>
          <ac:spMkLst>
            <pc:docMk/>
            <pc:sldMk cId="1469091316" sldId="257"/>
            <ac:spMk id="2" creationId="{F526E3DC-9A0E-0974-5F94-60DDDC357268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4" creationId="{C18B2F7A-4C5E-743F-D2A5-DA72D9A6DED1}"/>
          </ac:spMkLst>
        </pc:spChg>
        <pc:spChg chg="del mod ord">
          <ac:chgData name="McLaughlin, Brianna Jean" userId="a4347403-7b08-4708-a092-11a10c389349" providerId="ADAL" clId="{24D1A420-CD3F-4295-94FA-346C7C67A1D0}" dt="2024-03-25T21:03:06.239" v="2827" actId="478"/>
          <ac:spMkLst>
            <pc:docMk/>
            <pc:sldMk cId="1469091316" sldId="257"/>
            <ac:spMk id="6" creationId="{AEDC5CE1-6F9D-F11F-1D81-3B2D74665952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7" creationId="{484C5B84-6A2B-7DB4-E918-AB743529E13A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8" creationId="{7A93DA39-A1F2-4CA0-7DB5-EBE2C0B63A90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9" creationId="{5CB6509C-1A5D-E2C8-00FB-50FA4F4CB83D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0" creationId="{0D9BED96-B9F9-0D60-A539-F81A522C086E}"/>
          </ac:spMkLst>
        </pc:spChg>
        <pc:spChg chg="del mod">
          <ac:chgData name="McLaughlin, Brianna Jean" userId="a4347403-7b08-4708-a092-11a10c389349" providerId="ADAL" clId="{24D1A420-CD3F-4295-94FA-346C7C67A1D0}" dt="2024-03-25T20:02:39" v="1967" actId="26606"/>
          <ac:spMkLst>
            <pc:docMk/>
            <pc:sldMk cId="1469091316" sldId="257"/>
            <ac:spMk id="11" creationId="{A4AC5506-6312-4701-8D3C-40187889A947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2" creationId="{27F15B69-0CE5-BCAD-CE5E-F9225F99324B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3" creationId="{6996D6ED-D47B-F8EC-489E-D5EC2DE7637F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4" creationId="{7BBA87E0-A9B7-6D9B-A2F3-F28EBCAAD441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5" creationId="{F70444FD-9F70-3364-91EA-F26FEF0C825B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6" creationId="{0C7C072A-AA70-C3FA-3E8B-131701C51972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7" creationId="{632BC1E3-1F05-8A77-6ED3-2E1BF722505F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8" creationId="{FFD38BF6-F115-E4CD-99C3-4C0905E95C9E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19" creationId="{8157F99C-1D8D-619B-11A4-C690575CAE60}"/>
          </ac:spMkLst>
        </pc:spChg>
        <pc:spChg chg="add del mod">
          <ac:chgData name="McLaughlin, Brianna Jean" userId="a4347403-7b08-4708-a092-11a10c389349" providerId="ADAL" clId="{24D1A420-CD3F-4295-94FA-346C7C67A1D0}" dt="2024-03-25T19:46:53.140" v="1524" actId="478"/>
          <ac:spMkLst>
            <pc:docMk/>
            <pc:sldMk cId="1469091316" sldId="257"/>
            <ac:spMk id="20" creationId="{8CE23679-CFCB-F553-EF2E-C21C91382B82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21" creationId="{EE054119-E744-B5A8-469D-D2CB181A658C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22" creationId="{1B64D967-EEF5-25DD-3CA2-5949331F2B8D}"/>
          </ac:spMkLst>
        </pc:spChg>
        <pc:spChg chg="add del mod">
          <ac:chgData name="McLaughlin, Brianna Jean" userId="a4347403-7b08-4708-a092-11a10c389349" providerId="ADAL" clId="{24D1A420-CD3F-4295-94FA-346C7C67A1D0}" dt="2024-03-25T20:01:45.051" v="1963" actId="478"/>
          <ac:spMkLst>
            <pc:docMk/>
            <pc:sldMk cId="1469091316" sldId="257"/>
            <ac:spMk id="23" creationId="{039E07CE-BD2E-C751-3B32-EF95D4E8A6DE}"/>
          </ac:spMkLst>
        </pc:spChg>
        <pc:spChg chg="add del mod">
          <ac:chgData name="McLaughlin, Brianna Jean" userId="a4347403-7b08-4708-a092-11a10c389349" providerId="ADAL" clId="{24D1A420-CD3F-4295-94FA-346C7C67A1D0}" dt="2024-03-25T19:50:08.454" v="1638" actId="478"/>
          <ac:spMkLst>
            <pc:docMk/>
            <pc:sldMk cId="1469091316" sldId="257"/>
            <ac:spMk id="25" creationId="{D2B25548-A471-66E1-AEE5-6FCAE31EEE2D}"/>
          </ac:spMkLst>
        </pc:spChg>
        <pc:spChg chg="mod">
          <ac:chgData name="McLaughlin, Brianna Jean" userId="a4347403-7b08-4708-a092-11a10c389349" providerId="ADAL" clId="{24D1A420-CD3F-4295-94FA-346C7C67A1D0}" dt="2024-03-25T19:52:16.632" v="1651" actId="18245"/>
          <ac:spMkLst>
            <pc:docMk/>
            <pc:sldMk cId="1469091316" sldId="257"/>
            <ac:spMk id="27" creationId="{45DB90A2-38A1-370A-C9D3-7BE1684EF14F}"/>
          </ac:spMkLst>
        </pc:spChg>
        <pc:spChg chg="mod">
          <ac:chgData name="McLaughlin, Brianna Jean" userId="a4347403-7b08-4708-a092-11a10c389349" providerId="ADAL" clId="{24D1A420-CD3F-4295-94FA-346C7C67A1D0}" dt="2024-03-25T19:52:16.632" v="1651" actId="18245"/>
          <ac:spMkLst>
            <pc:docMk/>
            <pc:sldMk cId="1469091316" sldId="257"/>
            <ac:spMk id="28" creationId="{EC442351-4C77-7CAA-32EA-71AA1A406460}"/>
          </ac:spMkLst>
        </pc:spChg>
        <pc:spChg chg="mod">
          <ac:chgData name="McLaughlin, Brianna Jean" userId="a4347403-7b08-4708-a092-11a10c389349" providerId="ADAL" clId="{24D1A420-CD3F-4295-94FA-346C7C67A1D0}" dt="2024-03-25T19:52:16.632" v="1651" actId="18245"/>
          <ac:spMkLst>
            <pc:docMk/>
            <pc:sldMk cId="1469091316" sldId="257"/>
            <ac:spMk id="29" creationId="{D77B563A-1016-1D97-4C76-75BF3A21C025}"/>
          </ac:spMkLst>
        </pc:spChg>
        <pc:spChg chg="mod">
          <ac:chgData name="McLaughlin, Brianna Jean" userId="a4347403-7b08-4708-a092-11a10c389349" providerId="ADAL" clId="{24D1A420-CD3F-4295-94FA-346C7C67A1D0}" dt="2024-03-25T19:52:16.632" v="1651" actId="18245"/>
          <ac:spMkLst>
            <pc:docMk/>
            <pc:sldMk cId="1469091316" sldId="257"/>
            <ac:spMk id="30" creationId="{C6AA286D-4CCB-4A55-A8E5-17187A35F490}"/>
          </ac:spMkLst>
        </pc:spChg>
        <pc:spChg chg="mod">
          <ac:chgData name="McLaughlin, Brianna Jean" userId="a4347403-7b08-4708-a092-11a10c389349" providerId="ADAL" clId="{24D1A420-CD3F-4295-94FA-346C7C67A1D0}" dt="2024-03-25T19:52:16.632" v="1651" actId="18245"/>
          <ac:spMkLst>
            <pc:docMk/>
            <pc:sldMk cId="1469091316" sldId="257"/>
            <ac:spMk id="31" creationId="{817D0D30-6BD8-32E5-B35A-9B95BF6C5552}"/>
          </ac:spMkLst>
        </pc:spChg>
        <pc:spChg chg="mod">
          <ac:chgData name="McLaughlin, Brianna Jean" userId="a4347403-7b08-4708-a092-11a10c389349" providerId="ADAL" clId="{24D1A420-CD3F-4295-94FA-346C7C67A1D0}" dt="2024-03-25T19:52:16.632" v="1651" actId="18245"/>
          <ac:spMkLst>
            <pc:docMk/>
            <pc:sldMk cId="1469091316" sldId="257"/>
            <ac:spMk id="32" creationId="{0FB23A7E-5CD2-6734-FF1A-BB1FB4A193E0}"/>
          </ac:spMkLst>
        </pc:spChg>
        <pc:spChg chg="mod">
          <ac:chgData name="McLaughlin, Brianna Jean" userId="a4347403-7b08-4708-a092-11a10c389349" providerId="ADAL" clId="{24D1A420-CD3F-4295-94FA-346C7C67A1D0}" dt="2024-03-25T19:52:06.815" v="1646" actId="18245"/>
          <ac:spMkLst>
            <pc:docMk/>
            <pc:sldMk cId="1469091316" sldId="257"/>
            <ac:spMk id="33" creationId="{4ECBC3FC-8B86-15FE-CFB6-213EB62B77F6}"/>
          </ac:spMkLst>
        </pc:spChg>
        <pc:spChg chg="add del mod ord">
          <ac:chgData name="McLaughlin, Brianna Jean" userId="a4347403-7b08-4708-a092-11a10c389349" providerId="ADAL" clId="{24D1A420-CD3F-4295-94FA-346C7C67A1D0}" dt="2024-03-25T20:06:23.527" v="1981" actId="478"/>
          <ac:spMkLst>
            <pc:docMk/>
            <pc:sldMk cId="1469091316" sldId="257"/>
            <ac:spMk id="36" creationId="{E8B4EF01-0118-D6AF-79A0-79B2E24D02B5}"/>
          </ac:spMkLst>
        </pc:spChg>
        <pc:spChg chg="add del mod">
          <ac:chgData name="McLaughlin, Brianna Jean" userId="a4347403-7b08-4708-a092-11a10c389349" providerId="ADAL" clId="{24D1A420-CD3F-4295-94FA-346C7C67A1D0}" dt="2024-03-25T20:08:48.600" v="1993" actId="6264"/>
          <ac:spMkLst>
            <pc:docMk/>
            <pc:sldMk cId="1469091316" sldId="257"/>
            <ac:spMk id="38" creationId="{0F9EAB26-9921-9F7B-F1F4-692E7BF7F56C}"/>
          </ac:spMkLst>
        </pc:spChg>
        <pc:spChg chg="add del">
          <ac:chgData name="McLaughlin, Brianna Jean" userId="a4347403-7b08-4708-a092-11a10c389349" providerId="ADAL" clId="{24D1A420-CD3F-4295-94FA-346C7C67A1D0}" dt="2024-03-25T20:09:06.317" v="1995" actId="26606"/>
          <ac:spMkLst>
            <pc:docMk/>
            <pc:sldMk cId="1469091316" sldId="257"/>
            <ac:spMk id="39" creationId="{4845A0EE-C4C8-4AE1-B3C6-1261368AC036}"/>
          </ac:spMkLst>
        </pc:spChg>
        <pc:spChg chg="add del">
          <ac:chgData name="McLaughlin, Brianna Jean" userId="a4347403-7b08-4708-a092-11a10c389349" providerId="ADAL" clId="{24D1A420-CD3F-4295-94FA-346C7C67A1D0}" dt="2024-03-25T20:02:54.233" v="1969" actId="700"/>
          <ac:spMkLst>
            <pc:docMk/>
            <pc:sldMk cId="1469091316" sldId="257"/>
            <ac:spMk id="40" creationId="{D4771268-CB57-404A-9271-370EB28F6090}"/>
          </ac:spMkLst>
        </pc:spChg>
        <pc:spChg chg="add del">
          <ac:chgData name="McLaughlin, Brianna Jean" userId="a4347403-7b08-4708-a092-11a10c389349" providerId="ADAL" clId="{24D1A420-CD3F-4295-94FA-346C7C67A1D0}" dt="2024-03-25T20:06:32.017" v="1983" actId="26606"/>
          <ac:spMkLst>
            <pc:docMk/>
            <pc:sldMk cId="1469091316" sldId="257"/>
            <ac:spMk id="41" creationId="{66E48AFA-8884-4F68-A44F-D2C1E8609C5A}"/>
          </ac:spMkLst>
        </pc:spChg>
        <pc:spChg chg="add del">
          <ac:chgData name="McLaughlin, Brianna Jean" userId="a4347403-7b08-4708-a092-11a10c389349" providerId="ADAL" clId="{24D1A420-CD3F-4295-94FA-346C7C67A1D0}" dt="2024-03-25T20:07:34.767" v="1986" actId="26606"/>
          <ac:spMkLst>
            <pc:docMk/>
            <pc:sldMk cId="1469091316" sldId="257"/>
            <ac:spMk id="42" creationId="{C4879EFC-8E62-4E00-973C-C45EE9EC676D}"/>
          </ac:spMkLst>
        </pc:spChg>
        <pc:spChg chg="add del">
          <ac:chgData name="McLaughlin, Brianna Jean" userId="a4347403-7b08-4708-a092-11a10c389349" providerId="ADAL" clId="{24D1A420-CD3F-4295-94FA-346C7C67A1D0}" dt="2024-03-25T20:06:32.017" v="1983" actId="26606"/>
          <ac:spMkLst>
            <pc:docMk/>
            <pc:sldMk cId="1469091316" sldId="257"/>
            <ac:spMk id="43" creationId="{969D19A6-08CB-498C-93EC-3FFB021FC68A}"/>
          </ac:spMkLst>
        </pc:spChg>
        <pc:spChg chg="add del">
          <ac:chgData name="McLaughlin, Brianna Jean" userId="a4347403-7b08-4708-a092-11a10c389349" providerId="ADAL" clId="{24D1A420-CD3F-4295-94FA-346C7C67A1D0}" dt="2024-03-25T20:07:34.767" v="1986" actId="26606"/>
          <ac:spMkLst>
            <pc:docMk/>
            <pc:sldMk cId="1469091316" sldId="257"/>
            <ac:spMk id="44" creationId="{D6A9C53F-5F90-40A5-8C85-5412D39C8C68}"/>
          </ac:spMkLst>
        </pc:spChg>
        <pc:spChg chg="add del">
          <ac:chgData name="McLaughlin, Brianna Jean" userId="a4347403-7b08-4708-a092-11a10c389349" providerId="ADAL" clId="{24D1A420-CD3F-4295-94FA-346C7C67A1D0}" dt="2024-03-25T20:07:16.334" v="1984" actId="700"/>
          <ac:spMkLst>
            <pc:docMk/>
            <pc:sldMk cId="1469091316" sldId="257"/>
            <ac:spMk id="45" creationId="{4845A0EE-C4C8-4AE1-B3C6-1261368AC036}"/>
          </ac:spMkLst>
        </pc:spChg>
        <pc:spChg chg="add del">
          <ac:chgData name="McLaughlin, Brianna Jean" userId="a4347403-7b08-4708-a092-11a10c389349" providerId="ADAL" clId="{24D1A420-CD3F-4295-94FA-346C7C67A1D0}" dt="2024-03-25T20:08:02.734" v="1990" actId="26606"/>
          <ac:spMkLst>
            <pc:docMk/>
            <pc:sldMk cId="1469091316" sldId="257"/>
            <ac:spMk id="46" creationId="{4845A0EE-C4C8-4AE1-B3C6-1261368AC036}"/>
          </ac:spMkLst>
        </pc:spChg>
        <pc:spChg chg="add del">
          <ac:chgData name="McLaughlin, Brianna Jean" userId="a4347403-7b08-4708-a092-11a10c389349" providerId="ADAL" clId="{24D1A420-CD3F-4295-94FA-346C7C67A1D0}" dt="2024-03-25T20:10:17.750" v="1997" actId="700"/>
          <ac:spMkLst>
            <pc:docMk/>
            <pc:sldMk cId="1469091316" sldId="257"/>
            <ac:spMk id="47" creationId="{02D44074-0B69-4F0C-A7B3-5645CE40D8E3}"/>
          </ac:spMkLst>
        </pc:spChg>
        <pc:spChg chg="add del">
          <ac:chgData name="McLaughlin, Brianna Jean" userId="a4347403-7b08-4708-a092-11a10c389349" providerId="ADAL" clId="{24D1A420-CD3F-4295-94FA-346C7C67A1D0}" dt="2024-03-25T20:03:37.730" v="1974" actId="26606"/>
          <ac:spMkLst>
            <pc:docMk/>
            <pc:sldMk cId="1469091316" sldId="257"/>
            <ac:spMk id="48" creationId="{D7A453D2-15D8-4403-815F-291FA16340D9}"/>
          </ac:spMkLst>
        </pc:spChg>
        <pc:spChg chg="add del mod ord">
          <ac:chgData name="McLaughlin, Brianna Jean" userId="a4347403-7b08-4708-a092-11a10c389349" providerId="ADAL" clId="{24D1A420-CD3F-4295-94FA-346C7C67A1D0}" dt="2024-03-25T21:54:25.867" v="3287" actId="478"/>
          <ac:spMkLst>
            <pc:docMk/>
            <pc:sldMk cId="1469091316" sldId="257"/>
            <ac:spMk id="49" creationId="{623B2DD8-F802-F7FF-7443-353C8AC9B69D}"/>
          </ac:spMkLst>
        </pc:spChg>
        <pc:spChg chg="add del">
          <ac:chgData name="McLaughlin, Brianna Jean" userId="a4347403-7b08-4708-a092-11a10c389349" providerId="ADAL" clId="{24D1A420-CD3F-4295-94FA-346C7C67A1D0}" dt="2024-03-25T20:03:37.730" v="1974" actId="26606"/>
          <ac:spMkLst>
            <pc:docMk/>
            <pc:sldMk cId="1469091316" sldId="257"/>
            <ac:spMk id="50" creationId="{8161EA6B-09CA-445B-AB0D-8DF76FA92DEF}"/>
          </ac:spMkLst>
        </pc:spChg>
        <pc:spChg chg="add del">
          <ac:chgData name="McLaughlin, Brianna Jean" userId="a4347403-7b08-4708-a092-11a10c389349" providerId="ADAL" clId="{24D1A420-CD3F-4295-94FA-346C7C67A1D0}" dt="2024-03-25T20:08:48.600" v="1993" actId="6264"/>
          <ac:spMkLst>
            <pc:docMk/>
            <pc:sldMk cId="1469091316" sldId="257"/>
            <ac:spMk id="51" creationId="{02D44074-0B69-4F0C-A7B3-5645CE40D8E3}"/>
          </ac:spMkLst>
        </pc:spChg>
        <pc:spChg chg="add del mod ord">
          <ac:chgData name="McLaughlin, Brianna Jean" userId="a4347403-7b08-4708-a092-11a10c389349" providerId="ADAL" clId="{24D1A420-CD3F-4295-94FA-346C7C67A1D0}" dt="2024-03-25T20:59:21.377" v="2743" actId="478"/>
          <ac:spMkLst>
            <pc:docMk/>
            <pc:sldMk cId="1469091316" sldId="257"/>
            <ac:spMk id="59" creationId="{E3F43F5F-F9AE-C54E-DAFA-39658D0C934E}"/>
          </ac:spMkLst>
        </pc:spChg>
        <pc:spChg chg="add del">
          <ac:chgData name="McLaughlin, Brianna Jean" userId="a4347403-7b08-4708-a092-11a10c389349" providerId="ADAL" clId="{24D1A420-CD3F-4295-94FA-346C7C67A1D0}" dt="2024-03-25T20:03:37.730" v="1974" actId="26606"/>
          <ac:spMkLst>
            <pc:docMk/>
            <pc:sldMk cId="1469091316" sldId="257"/>
            <ac:spMk id="60" creationId="{B8114C98-A349-4111-A123-E8EAB86ABE30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469091316" sldId="257"/>
            <ac:spMk id="61" creationId="{3847E18C-932D-4C95-AABA-FEC7C9499AD7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469091316" sldId="257"/>
            <ac:spMk id="63" creationId="{3150CB11-0C61-439E-910F-5787759E72A0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469091316" sldId="257"/>
            <ac:spMk id="64" creationId="{BACC6370-2D7E-4714-9D71-7542949D7D5D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469091316" sldId="257"/>
            <ac:spMk id="66" creationId="{256B2C21-A230-48C0-8DF1-C46611373C44}"/>
          </ac:spMkLst>
        </pc:spChg>
        <pc:spChg chg="add del">
          <ac:chgData name="McLaughlin, Brianna Jean" userId="a4347403-7b08-4708-a092-11a10c389349" providerId="ADAL" clId="{24D1A420-CD3F-4295-94FA-346C7C67A1D0}" dt="2024-03-25T20:03:37.730" v="1974" actId="26606"/>
          <ac:spMkLst>
            <pc:docMk/>
            <pc:sldMk cId="1469091316" sldId="257"/>
            <ac:spMk id="68" creationId="{E2D3D3F2-ABBB-4453-B1C5-1BEBF7E4DD56}"/>
          </ac:spMkLst>
        </pc:spChg>
        <pc:spChg chg="add del mod">
          <ac:chgData name="McLaughlin, Brianna Jean" userId="a4347403-7b08-4708-a092-11a10c389349" providerId="ADAL" clId="{24D1A420-CD3F-4295-94FA-346C7C67A1D0}" dt="2024-03-25T21:03:09.573" v="2828" actId="478"/>
          <ac:spMkLst>
            <pc:docMk/>
            <pc:sldMk cId="1469091316" sldId="257"/>
            <ac:spMk id="69" creationId="{9A56F330-C33F-CD89-6996-01ACEC9D868E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469091316" sldId="257"/>
            <ac:spMk id="72" creationId="{43F8A58B-5155-44CE-A5FF-7647B47D0A7A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469091316" sldId="257"/>
            <ac:spMk id="74" creationId="{443F2ACA-E6D6-4028-82DD-F03C262D5DE6}"/>
          </ac:spMkLst>
        </pc:spChg>
        <pc:spChg chg="add del mod ord">
          <ac:chgData name="McLaughlin, Brianna Jean" userId="a4347403-7b08-4708-a092-11a10c389349" providerId="ADAL" clId="{24D1A420-CD3F-4295-94FA-346C7C67A1D0}" dt="2024-03-25T21:54:21.468" v="3286" actId="478"/>
          <ac:spMkLst>
            <pc:docMk/>
            <pc:sldMk cId="1469091316" sldId="257"/>
            <ac:spMk id="75" creationId="{D520DE1E-80B3-6D8A-AFAE-67F18A8E5CF7}"/>
          </ac:spMkLst>
        </pc:spChg>
        <pc:spChg chg="add del">
          <ac:chgData name="McLaughlin, Brianna Jean" userId="a4347403-7b08-4708-a092-11a10c389349" providerId="ADAL" clId="{24D1A420-CD3F-4295-94FA-346C7C67A1D0}" dt="2024-03-25T21:23:00.195" v="2957"/>
          <ac:spMkLst>
            <pc:docMk/>
            <pc:sldMk cId="1469091316" sldId="257"/>
            <ac:spMk id="77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23:19.928" v="2962"/>
          <ac:spMkLst>
            <pc:docMk/>
            <pc:sldMk cId="1469091316" sldId="257"/>
            <ac:spMk id="78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23:19.928" v="2962"/>
          <ac:spMkLst>
            <pc:docMk/>
            <pc:sldMk cId="1469091316" sldId="257"/>
            <ac:spMk id="79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23:00.195" v="2957"/>
          <ac:spMkLst>
            <pc:docMk/>
            <pc:sldMk cId="1469091316" sldId="257"/>
            <ac:spMk id="80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54:31.890" v="3288" actId="700"/>
          <ac:spMkLst>
            <pc:docMk/>
            <pc:sldMk cId="1469091316" sldId="257"/>
            <ac:spMk id="81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0:03:37.730" v="1974" actId="26606"/>
          <ac:spMkLst>
            <pc:docMk/>
            <pc:sldMk cId="1469091316" sldId="257"/>
            <ac:spMk id="82" creationId="{773AEA78-C03B-40B7-9D11-DC022119D577}"/>
          </ac:spMkLst>
        </pc:spChg>
        <pc:spChg chg="add del">
          <ac:chgData name="McLaughlin, Brianna Jean" userId="a4347403-7b08-4708-a092-11a10c389349" providerId="ADAL" clId="{24D1A420-CD3F-4295-94FA-346C7C67A1D0}" dt="2024-03-25T21:54:31.890" v="3288" actId="700"/>
          <ac:spMkLst>
            <pc:docMk/>
            <pc:sldMk cId="1469091316" sldId="257"/>
            <ac:spMk id="83" creationId="{52CAFF06-4D3A-42A5-8614-B1FA47EA0F6D}"/>
          </ac:spMkLst>
        </pc:spChg>
        <pc:spChg chg="add del mod ord">
          <ac:chgData name="McLaughlin, Brianna Jean" userId="a4347403-7b08-4708-a092-11a10c389349" providerId="ADAL" clId="{24D1A420-CD3F-4295-94FA-346C7C67A1D0}" dt="2024-03-25T21:41:32.729" v="3157" actId="700"/>
          <ac:spMkLst>
            <pc:docMk/>
            <pc:sldMk cId="1469091316" sldId="257"/>
            <ac:spMk id="84" creationId="{CE8A8E61-836C-E0F6-4526-026B0493753E}"/>
          </ac:spMkLst>
        </pc:spChg>
        <pc:spChg chg="add mod ord">
          <ac:chgData name="McLaughlin, Brianna Jean" userId="a4347403-7b08-4708-a092-11a10c389349" providerId="ADAL" clId="{24D1A420-CD3F-4295-94FA-346C7C67A1D0}" dt="2024-03-25T21:55:32.487" v="3315" actId="26606"/>
          <ac:spMkLst>
            <pc:docMk/>
            <pc:sldMk cId="1469091316" sldId="257"/>
            <ac:spMk id="85" creationId="{8F985F54-EF29-1CD8-5FAB-A52C1A8DF00C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469091316" sldId="257"/>
            <ac:spMk id="92" creationId="{14CD50C8-2F85-4F12-A5B5-9336E254A7DA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469091316" sldId="257"/>
            <ac:spMk id="94" creationId="{2618DD3C-AECB-422E-BF3A-25F49DF30261}"/>
          </ac:spMkLst>
        </pc:spChg>
        <pc:spChg chg="add del">
          <ac:chgData name="McLaughlin, Brianna Jean" userId="a4347403-7b08-4708-a092-11a10c389349" providerId="ADAL" clId="{24D1A420-CD3F-4295-94FA-346C7C67A1D0}" dt="2024-03-25T21:55:32.487" v="3315" actId="26606"/>
          <ac:spMkLst>
            <pc:docMk/>
            <pc:sldMk cId="1469091316" sldId="257"/>
            <ac:spMk id="103" creationId="{14CD50C8-2F85-4F12-A5B5-9336E254A7DA}"/>
          </ac:spMkLst>
        </pc:spChg>
        <pc:spChg chg="add del">
          <ac:chgData name="McLaughlin, Brianna Jean" userId="a4347403-7b08-4708-a092-11a10c389349" providerId="ADAL" clId="{24D1A420-CD3F-4295-94FA-346C7C67A1D0}" dt="2024-03-25T21:55:32.487" v="3315" actId="26606"/>
          <ac:spMkLst>
            <pc:docMk/>
            <pc:sldMk cId="1469091316" sldId="257"/>
            <ac:spMk id="105" creationId="{A493C988-90AE-4C72-8B81-E76ADE38332D}"/>
          </ac:spMkLst>
        </pc:spChg>
        <pc:grpChg chg="mod">
          <ac:chgData name="McLaughlin, Brianna Jean" userId="a4347403-7b08-4708-a092-11a10c389349" providerId="ADAL" clId="{24D1A420-CD3F-4295-94FA-346C7C67A1D0}" dt="2024-03-25T19:52:16.632" v="1651" actId="18245"/>
          <ac:grpSpMkLst>
            <pc:docMk/>
            <pc:sldMk cId="1469091316" sldId="257"/>
            <ac:grpSpMk id="26" creationId="{4022D682-F241-2A15-329E-C26A0C1604C0}"/>
          </ac:grpSpMkLst>
        </pc:grpChg>
        <pc:grpChg chg="add del">
          <ac:chgData name="McLaughlin, Brianna Jean" userId="a4347403-7b08-4708-a092-11a10c389349" providerId="ADAL" clId="{24D1A420-CD3F-4295-94FA-346C7C67A1D0}" dt="2024-03-25T20:03:37.730" v="1974" actId="26606"/>
          <ac:grpSpMkLst>
            <pc:docMk/>
            <pc:sldMk cId="1469091316" sldId="257"/>
            <ac:grpSpMk id="52" creationId="{913B067F-3154-4968-A886-DF93A787EC44}"/>
          </ac:grpSpMkLst>
        </pc:grpChg>
        <pc:grpChg chg="add del">
          <ac:chgData name="McLaughlin, Brianna Jean" userId="a4347403-7b08-4708-a092-11a10c389349" providerId="ADAL" clId="{24D1A420-CD3F-4295-94FA-346C7C67A1D0}" dt="2024-03-25T20:03:37.730" v="1974" actId="26606"/>
          <ac:grpSpMkLst>
            <pc:docMk/>
            <pc:sldMk cId="1469091316" sldId="257"/>
            <ac:grpSpMk id="62" creationId="{670FB431-AE18-414D-92F4-1D12D1991152}"/>
          </ac:grpSpMkLst>
        </pc:grpChg>
        <pc:grpChg chg="add del">
          <ac:chgData name="McLaughlin, Brianna Jean" userId="a4347403-7b08-4708-a092-11a10c389349" providerId="ADAL" clId="{24D1A420-CD3F-4295-94FA-346C7C67A1D0}" dt="2024-03-25T20:03:37.730" v="1974" actId="26606"/>
          <ac:grpSpMkLst>
            <pc:docMk/>
            <pc:sldMk cId="1469091316" sldId="257"/>
            <ac:grpSpMk id="70" creationId="{8214E4A5-A0D2-42C4-8D14-D2A7E495F041}"/>
          </ac:grpSpMkLst>
        </pc:grpChg>
        <pc:grpChg chg="add del">
          <ac:chgData name="McLaughlin, Brianna Jean" userId="a4347403-7b08-4708-a092-11a10c389349" providerId="ADAL" clId="{24D1A420-CD3F-4295-94FA-346C7C67A1D0}" dt="2024-03-25T20:03:37.730" v="1974" actId="26606"/>
          <ac:grpSpMkLst>
            <pc:docMk/>
            <pc:sldMk cId="1469091316" sldId="257"/>
            <ac:grpSpMk id="76" creationId="{1F4E1649-4D1F-4A91-AF97-A254BFDD524D}"/>
          </ac:grpSpMkLst>
        </pc:grpChg>
        <pc:graphicFrameChg chg="add del mod modGraphic">
          <ac:chgData name="McLaughlin, Brianna Jean" userId="a4347403-7b08-4708-a092-11a10c389349" providerId="ADAL" clId="{24D1A420-CD3F-4295-94FA-346C7C67A1D0}" dt="2024-03-25T20:01:49" v="1964" actId="478"/>
          <ac:graphicFrameMkLst>
            <pc:docMk/>
            <pc:sldMk cId="1469091316" sldId="257"/>
            <ac:graphicFrameMk id="3" creationId="{90C8F409-A8A4-A02C-8DE4-7B94531C2D5D}"/>
          </ac:graphicFrameMkLst>
        </pc:graphicFrameChg>
        <pc:picChg chg="del mod">
          <ac:chgData name="McLaughlin, Brianna Jean" userId="a4347403-7b08-4708-a092-11a10c389349" providerId="ADAL" clId="{24D1A420-CD3F-4295-94FA-346C7C67A1D0}" dt="2024-03-25T19:50:03.780" v="1637" actId="478"/>
          <ac:picMkLst>
            <pc:docMk/>
            <pc:sldMk cId="1469091316" sldId="257"/>
            <ac:picMk id="5" creationId="{1250432A-3BC1-08B4-571A-A74600544772}"/>
          </ac:picMkLst>
        </pc:picChg>
        <pc:picChg chg="add del mod ord">
          <ac:chgData name="McLaughlin, Brianna Jean" userId="a4347403-7b08-4708-a092-11a10c389349" providerId="ADAL" clId="{24D1A420-CD3F-4295-94FA-346C7C67A1D0}" dt="2024-03-25T21:53:35.460" v="3251" actId="21"/>
          <ac:picMkLst>
            <pc:docMk/>
            <pc:sldMk cId="1469091316" sldId="257"/>
            <ac:picMk id="35" creationId="{16A4E73C-C3F2-EA62-C056-DA6F06AEB0A7}"/>
          </ac:picMkLst>
        </pc:picChg>
        <pc:picChg chg="add del mod ord modCrop">
          <ac:chgData name="McLaughlin, Brianna Jean" userId="a4347403-7b08-4708-a092-11a10c389349" providerId="ADAL" clId="{24D1A420-CD3F-4295-94FA-346C7C67A1D0}" dt="2024-03-25T22:25:16.083" v="3641" actId="1076"/>
          <ac:picMkLst>
            <pc:docMk/>
            <pc:sldMk cId="1469091316" sldId="257"/>
            <ac:picMk id="37" creationId="{E64E337E-4A82-5A9F-0E6E-606352DC430E}"/>
          </ac:picMkLst>
        </pc:pic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469091316" sldId="257"/>
            <ac:cxnSpMk id="90" creationId="{988A901F-2380-409D-B12F-3A0FDAFAEEE3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469091316" sldId="257"/>
            <ac:cxnSpMk id="96" creationId="{B073669D-B21F-48ED-BC1D-FFD25A3D88A9}"/>
          </ac:cxnSpMkLst>
        </pc:cxnChg>
        <pc:cxnChg chg="add del">
          <ac:chgData name="McLaughlin, Brianna Jean" userId="a4347403-7b08-4708-a092-11a10c389349" providerId="ADAL" clId="{24D1A420-CD3F-4295-94FA-346C7C67A1D0}" dt="2024-03-25T21:55:32.487" v="3315" actId="26606"/>
          <ac:cxnSpMkLst>
            <pc:docMk/>
            <pc:sldMk cId="1469091316" sldId="257"/>
            <ac:cxnSpMk id="101" creationId="{988A901F-2380-409D-B12F-3A0FDAFAEEE3}"/>
          </ac:cxnSpMkLst>
        </pc:cxnChg>
        <pc:cxnChg chg="add del">
          <ac:chgData name="McLaughlin, Brianna Jean" userId="a4347403-7b08-4708-a092-11a10c389349" providerId="ADAL" clId="{24D1A420-CD3F-4295-94FA-346C7C67A1D0}" dt="2024-03-25T21:55:32.487" v="3315" actId="26606"/>
          <ac:cxnSpMkLst>
            <pc:docMk/>
            <pc:sldMk cId="1469091316" sldId="257"/>
            <ac:cxnSpMk id="107" creationId="{4D9A86F5-12E7-4CDA-8037-A3723DFAA060}"/>
          </ac:cxnSpMkLst>
        </pc:cxnChg>
      </pc:sldChg>
      <pc:sldChg chg="addSp delSp modSp mod ord modClrScheme delDesignElem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324022780" sldId="258"/>
        </pc:sldMkLst>
        <pc:spChg chg="add del mod or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24022780" sldId="258"/>
            <ac:spMk id="2" creationId="{995AF118-F086-56B6-3DCE-8639F583B0EF}"/>
          </ac:spMkLst>
        </pc:spChg>
        <pc:spChg chg="add del mod ord">
          <ac:chgData name="McLaughlin, Brianna Jean" userId="a4347403-7b08-4708-a092-11a10c389349" providerId="ADAL" clId="{24D1A420-CD3F-4295-94FA-346C7C67A1D0}" dt="2024-03-25T21:43:18.162" v="3162" actId="700"/>
          <ac:spMkLst>
            <pc:docMk/>
            <pc:sldMk cId="324022780" sldId="258"/>
            <ac:spMk id="6" creationId="{DC9609F1-6A8F-A94D-9320-E449965BEBF8}"/>
          </ac:spMkLst>
        </pc:spChg>
        <pc:spChg chg="add del">
          <ac:chgData name="McLaughlin, Brianna Jean" userId="a4347403-7b08-4708-a092-11a10c389349" providerId="ADAL" clId="{24D1A420-CD3F-4295-94FA-346C7C67A1D0}" dt="2024-03-25T20:28:16.034" v="2131" actId="26606"/>
          <ac:spMkLst>
            <pc:docMk/>
            <pc:sldMk cId="324022780" sldId="258"/>
            <ac:spMk id="7" creationId="{6D24BC9E-AC6A-42EE-AFD8-B290720B841F}"/>
          </ac:spMkLst>
        </pc:spChg>
        <pc:spChg chg="add 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324022780" sldId="258"/>
            <ac:spMk id="10" creationId="{A4AC5506-6312-4701-8D3C-40187889A947}"/>
          </ac:spMkLst>
        </pc:spChg>
        <pc:spChg chg="add del">
          <ac:chgData name="McLaughlin, Brianna Jean" userId="a4347403-7b08-4708-a092-11a10c389349" providerId="ADAL" clId="{24D1A420-CD3F-4295-94FA-346C7C67A1D0}" dt="2024-03-25T20:28:16.034" v="2131" actId="26606"/>
          <ac:spMkLst>
            <pc:docMk/>
            <pc:sldMk cId="324022780" sldId="258"/>
            <ac:spMk id="12" creationId="{0990C621-3B8B-4820-8328-D47EF7CE823C}"/>
          </ac:spMkLst>
        </pc:spChg>
        <pc:spChg chg="add del">
          <ac:chgData name="McLaughlin, Brianna Jean" userId="a4347403-7b08-4708-a092-11a10c389349" providerId="ADAL" clId="{24D1A420-CD3F-4295-94FA-346C7C67A1D0}" dt="2024-03-25T20:28:16.034" v="2131" actId="26606"/>
          <ac:spMkLst>
            <pc:docMk/>
            <pc:sldMk cId="324022780" sldId="258"/>
            <ac:spMk id="14" creationId="{C1A2385B-1D2A-4E17-84FA-6CB7F0AAE473}"/>
          </ac:spMkLst>
        </pc:spChg>
        <pc:spChg chg="add del">
          <ac:chgData name="McLaughlin, Brianna Jean" userId="a4347403-7b08-4708-a092-11a10c389349" providerId="ADAL" clId="{24D1A420-CD3F-4295-94FA-346C7C67A1D0}" dt="2024-03-25T20:28:16.034" v="2131" actId="26606"/>
          <ac:spMkLst>
            <pc:docMk/>
            <pc:sldMk cId="324022780" sldId="258"/>
            <ac:spMk id="16" creationId="{5E791F2F-79DB-4CC0-9FA1-001E3E91E8B7}"/>
          </ac:spMkLst>
        </pc:spChg>
        <pc:spChg chg="add del">
          <ac:chgData name="McLaughlin, Brianna Jean" userId="a4347403-7b08-4708-a092-11a10c389349" providerId="ADAL" clId="{24D1A420-CD3F-4295-94FA-346C7C67A1D0}" dt="2024-03-25T20:28:19.134" v="2133" actId="26606"/>
          <ac:spMkLst>
            <pc:docMk/>
            <pc:sldMk cId="324022780" sldId="258"/>
            <ac:spMk id="18" creationId="{A9F529C3-C941-49FD-8C67-82F134F64BDB}"/>
          </ac:spMkLst>
        </pc:spChg>
        <pc:spChg chg="add del">
          <ac:chgData name="McLaughlin, Brianna Jean" userId="a4347403-7b08-4708-a092-11a10c389349" providerId="ADAL" clId="{24D1A420-CD3F-4295-94FA-346C7C67A1D0}" dt="2024-03-25T20:28:19.134" v="2133" actId="26606"/>
          <ac:spMkLst>
            <pc:docMk/>
            <pc:sldMk cId="324022780" sldId="258"/>
            <ac:spMk id="19" creationId="{20586029-32A0-47E5-9AEC-AE3ABA6B94D0}"/>
          </ac:spMkLst>
        </pc:spChg>
        <pc:picChg chg="add del mod">
          <ac:chgData name="McLaughlin, Brianna Jean" userId="a4347403-7b08-4708-a092-11a10c389349" providerId="ADAL" clId="{24D1A420-CD3F-4295-94FA-346C7C67A1D0}" dt="2024-03-25T21:42:57.511" v="3159" actId="478"/>
          <ac:picMkLst>
            <pc:docMk/>
            <pc:sldMk cId="324022780" sldId="258"/>
            <ac:picMk id="4" creationId="{0B2B6B7D-5F27-A704-F66F-152F407CBB5D}"/>
          </ac:picMkLst>
        </pc:picChg>
        <pc:picChg chg="mod ord modCrop">
          <ac:chgData name="McLaughlin, Brianna Jean" userId="a4347403-7b08-4708-a092-11a10c389349" providerId="ADAL" clId="{24D1A420-CD3F-4295-94FA-346C7C67A1D0}" dt="2024-03-25T22:10:23.264" v="3385" actId="692"/>
          <ac:picMkLst>
            <pc:docMk/>
            <pc:sldMk cId="324022780" sldId="258"/>
            <ac:picMk id="5" creationId="{02A298A9-2DB1-89A7-D3D6-94E918F87B55}"/>
          </ac:picMkLst>
        </pc:picChg>
        <pc:cxnChg chg="add del">
          <ac:chgData name="McLaughlin, Brianna Jean" userId="a4347403-7b08-4708-a092-11a10c389349" providerId="ADAL" clId="{24D1A420-CD3F-4295-94FA-346C7C67A1D0}" dt="2024-03-25T20:28:19.134" v="2133" actId="26606"/>
          <ac:cxnSpMkLst>
            <pc:docMk/>
            <pc:sldMk cId="324022780" sldId="258"/>
            <ac:cxnSpMk id="20" creationId="{8C730EAB-A532-4295-A302-FB4B90DB9F5E}"/>
          </ac:cxnSpMkLst>
        </pc:cxnChg>
      </pc:sldChg>
      <pc:sldChg chg="del">
        <pc:chgData name="McLaughlin, Brianna Jean" userId="a4347403-7b08-4708-a092-11a10c389349" providerId="ADAL" clId="{24D1A420-CD3F-4295-94FA-346C7C67A1D0}" dt="2024-03-25T20:46:07.935" v="2449" actId="2696"/>
        <pc:sldMkLst>
          <pc:docMk/>
          <pc:sldMk cId="3639400062" sldId="259"/>
        </pc:sldMkLst>
      </pc:sldChg>
      <pc:sldChg chg="addSp delSp modSp mod modClrScheme delDesignElem chgLayout">
        <pc:chgData name="McLaughlin, Brianna Jean" userId="a4347403-7b08-4708-a092-11a10c389349" providerId="ADAL" clId="{24D1A420-CD3F-4295-94FA-346C7C67A1D0}" dt="2024-03-25T22:25:54.624" v="3645" actId="1076"/>
        <pc:sldMkLst>
          <pc:docMk/>
          <pc:sldMk cId="1255608454" sldId="260"/>
        </pc:sldMkLst>
        <pc:spChg chg="del mod ord">
          <ac:chgData name="McLaughlin, Brianna Jean" userId="a4347403-7b08-4708-a092-11a10c389349" providerId="ADAL" clId="{24D1A420-CD3F-4295-94FA-346C7C67A1D0}" dt="2024-03-25T21:05:16.791" v="2847" actId="478"/>
          <ac:spMkLst>
            <pc:docMk/>
            <pc:sldMk cId="1255608454" sldId="260"/>
            <ac:spMk id="2" creationId="{B4CC96A8-A498-35A2-950C-541BEBC9AADD}"/>
          </ac:spMkLst>
        </pc:spChg>
        <pc:spChg chg="add del mod">
          <ac:chgData name="McLaughlin, Brianna Jean" userId="a4347403-7b08-4708-a092-11a10c389349" providerId="ADAL" clId="{24D1A420-CD3F-4295-94FA-346C7C67A1D0}" dt="2024-03-25T20:11:39.367" v="2005" actId="931"/>
          <ac:spMkLst>
            <pc:docMk/>
            <pc:sldMk cId="1255608454" sldId="260"/>
            <ac:spMk id="4" creationId="{AF4A9F05-8501-F116-12A3-03AC2D776525}"/>
          </ac:spMkLst>
        </pc:spChg>
        <pc:spChg chg="del">
          <ac:chgData name="McLaughlin, Brianna Jean" userId="a4347403-7b08-4708-a092-11a10c389349" providerId="ADAL" clId="{24D1A420-CD3F-4295-94FA-346C7C67A1D0}" dt="2024-03-25T20:12:19.001" v="2033" actId="26606"/>
          <ac:spMkLst>
            <pc:docMk/>
            <pc:sldMk cId="1255608454" sldId="260"/>
            <ac:spMk id="10" creationId="{A4AC5506-6312-4701-8D3C-40187889A947}"/>
          </ac:spMkLst>
        </pc:spChg>
        <pc:spChg chg="add del mod ord">
          <ac:chgData name="McLaughlin, Brianna Jean" userId="a4347403-7b08-4708-a092-11a10c389349" providerId="ADAL" clId="{24D1A420-CD3F-4295-94FA-346C7C67A1D0}" dt="2024-03-25T21:08:01.925" v="2878" actId="478"/>
          <ac:spMkLst>
            <pc:docMk/>
            <pc:sldMk cId="1255608454" sldId="260"/>
            <ac:spMk id="16" creationId="{F60D5028-BAF4-AC3F-4E38-E8764A1125AD}"/>
          </ac:spMkLst>
        </pc:spChg>
        <pc:spChg chg="add del mod">
          <ac:chgData name="McLaughlin, Brianna Jean" userId="a4347403-7b08-4708-a092-11a10c389349" providerId="ADAL" clId="{24D1A420-CD3F-4295-94FA-346C7C67A1D0}" dt="2024-03-25T21:56:11.563" v="3327" actId="478"/>
          <ac:spMkLst>
            <pc:docMk/>
            <pc:sldMk cId="1255608454" sldId="260"/>
            <ac:spMk id="19" creationId="{18638894-6106-34A7-6912-56AB89ACD0D5}"/>
          </ac:spMkLst>
        </pc:spChg>
        <pc:spChg chg="add mod ord">
          <ac:chgData name="McLaughlin, Brianna Jean" userId="a4347403-7b08-4708-a092-11a10c389349" providerId="ADAL" clId="{24D1A420-CD3F-4295-94FA-346C7C67A1D0}" dt="2024-03-25T21:56:30.716" v="3337" actId="26606"/>
          <ac:spMkLst>
            <pc:docMk/>
            <pc:sldMk cId="1255608454" sldId="260"/>
            <ac:spMk id="20" creationId="{AA021C30-7AF8-F69B-BBDE-91A31D99D9EC}"/>
          </ac:spMkLst>
        </pc:spChg>
        <pc:spChg chg="add del">
          <ac:chgData name="McLaughlin, Brianna Jean" userId="a4347403-7b08-4708-a092-11a10c389349" providerId="ADAL" clId="{24D1A420-CD3F-4295-94FA-346C7C67A1D0}" dt="2024-03-25T21:23:19.928" v="2962"/>
          <ac:spMkLst>
            <pc:docMk/>
            <pc:sldMk cId="1255608454" sldId="260"/>
            <ac:spMk id="21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23:19.928" v="2962"/>
          <ac:spMkLst>
            <pc:docMk/>
            <pc:sldMk cId="1255608454" sldId="260"/>
            <ac:spMk id="22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56:15.706" v="3328" actId="700"/>
          <ac:spMkLst>
            <pc:docMk/>
            <pc:sldMk cId="1255608454" sldId="260"/>
            <ac:spMk id="23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23:00.195" v="2957"/>
          <ac:spMkLst>
            <pc:docMk/>
            <pc:sldMk cId="1255608454" sldId="260"/>
            <ac:spMk id="24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56:15.706" v="3328" actId="700"/>
          <ac:spMkLst>
            <pc:docMk/>
            <pc:sldMk cId="1255608454" sldId="260"/>
            <ac:spMk id="25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23:00.195" v="2957"/>
          <ac:spMkLst>
            <pc:docMk/>
            <pc:sldMk cId="1255608454" sldId="260"/>
            <ac:spMk id="26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255608454" sldId="260"/>
            <ac:spMk id="27" creationId="{419581BE-2724-447F-B809-A2E3A1F8A423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255608454" sldId="260"/>
            <ac:spMk id="29" creationId="{FA2A7E71-DD54-4CEF-BA1B-0C1A88B9EF18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255608454" sldId="260"/>
            <ac:spMk id="31" creationId="{F5A91F1E-728D-44B0-8E5A-05E035E3D4E0}"/>
          </ac:spMkLst>
        </pc:spChg>
        <pc:picChg chg="del mod">
          <ac:chgData name="McLaughlin, Brianna Jean" userId="a4347403-7b08-4708-a092-11a10c389349" providerId="ADAL" clId="{24D1A420-CD3F-4295-94FA-346C7C67A1D0}" dt="2024-03-25T20:06:13.384" v="1979" actId="21"/>
          <ac:picMkLst>
            <pc:docMk/>
            <pc:sldMk cId="1255608454" sldId="260"/>
            <ac:picMk id="5" creationId="{03329343-12F0-20E0-9A74-50CED367E04E}"/>
          </ac:picMkLst>
        </pc:picChg>
        <pc:picChg chg="add mod ord">
          <ac:chgData name="McLaughlin, Brianna Jean" userId="a4347403-7b08-4708-a092-11a10c389349" providerId="ADAL" clId="{24D1A420-CD3F-4295-94FA-346C7C67A1D0}" dt="2024-03-25T22:25:50.656" v="3644" actId="1076"/>
          <ac:picMkLst>
            <pc:docMk/>
            <pc:sldMk cId="1255608454" sldId="260"/>
            <ac:picMk id="7" creationId="{0A7FB4EE-568C-9D8A-B192-18A3FF37ECB8}"/>
          </ac:picMkLst>
        </pc:picChg>
        <pc:picChg chg="add del mod">
          <ac:chgData name="McLaughlin, Brianna Jean" userId="a4347403-7b08-4708-a092-11a10c389349" providerId="ADAL" clId="{24D1A420-CD3F-4295-94FA-346C7C67A1D0}" dt="2024-03-25T20:12:12.247" v="2031" actId="478"/>
          <ac:picMkLst>
            <pc:docMk/>
            <pc:sldMk cId="1255608454" sldId="260"/>
            <ac:picMk id="9" creationId="{1C64E978-69A2-6A9C-7B7A-D0091C7D243B}"/>
          </ac:picMkLst>
        </pc:picChg>
        <pc:picChg chg="add del mod">
          <ac:chgData name="McLaughlin, Brianna Jean" userId="a4347403-7b08-4708-a092-11a10c389349" providerId="ADAL" clId="{24D1A420-CD3F-4295-94FA-346C7C67A1D0}" dt="2024-03-25T21:07:18.125" v="2869" actId="478"/>
          <ac:picMkLst>
            <pc:docMk/>
            <pc:sldMk cId="1255608454" sldId="260"/>
            <ac:picMk id="12" creationId="{75A7BE53-E265-EE26-6E42-AEFD3EE73DE0}"/>
          </ac:picMkLst>
        </pc:picChg>
        <pc:picChg chg="add mod ord">
          <ac:chgData name="McLaughlin, Brianna Jean" userId="a4347403-7b08-4708-a092-11a10c389349" providerId="ADAL" clId="{24D1A420-CD3F-4295-94FA-346C7C67A1D0}" dt="2024-03-25T22:25:54.624" v="3645" actId="1076"/>
          <ac:picMkLst>
            <pc:docMk/>
            <pc:sldMk cId="1255608454" sldId="260"/>
            <ac:picMk id="14" creationId="{A90C44DE-6EAB-2366-7F21-ECBBF2D5BD50}"/>
          </ac:picMkLst>
        </pc:picChg>
        <pc:picChg chg="add del mod">
          <ac:chgData name="McLaughlin, Brianna Jean" userId="a4347403-7b08-4708-a092-11a10c389349" providerId="ADAL" clId="{24D1A420-CD3F-4295-94FA-346C7C67A1D0}" dt="2024-03-25T21:07:46.198" v="2875" actId="478"/>
          <ac:picMkLst>
            <pc:docMk/>
            <pc:sldMk cId="1255608454" sldId="260"/>
            <ac:picMk id="15" creationId="{50E59637-446F-E220-454F-C2040405D277}"/>
          </ac:picMkLst>
        </pc:picChg>
        <pc:picChg chg="add del">
          <ac:chgData name="McLaughlin, Brianna Jean" userId="a4347403-7b08-4708-a092-11a10c389349" providerId="ADAL" clId="{24D1A420-CD3F-4295-94FA-346C7C67A1D0}" dt="2024-03-25T21:07:44.024" v="2874" actId="478"/>
          <ac:picMkLst>
            <pc:docMk/>
            <pc:sldMk cId="1255608454" sldId="260"/>
            <ac:picMk id="17" creationId="{46C90F2F-BA82-BA4D-9586-B44CE50EB515}"/>
          </ac:picMkLst>
        </pc:picChg>
        <pc:picChg chg="add del mod">
          <ac:chgData name="McLaughlin, Brianna Jean" userId="a4347403-7b08-4708-a092-11a10c389349" providerId="ADAL" clId="{24D1A420-CD3F-4295-94FA-346C7C67A1D0}" dt="2024-03-25T21:56:08.963" v="3326" actId="478"/>
          <ac:picMkLst>
            <pc:docMk/>
            <pc:sldMk cId="1255608454" sldId="260"/>
            <ac:picMk id="18" creationId="{345D0016-8118-F67E-B99D-38785A3148C1}"/>
          </ac:picMkLst>
        </pc:pic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255608454" sldId="260"/>
            <ac:cxnSpMk id="28" creationId="{02B809A1-3AB5-4127-AEA1-0F5B8C8014E5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255608454" sldId="260"/>
            <ac:cxnSpMk id="33" creationId="{15553919-A696-4BE8-836D-DACEE3C0907D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255608454" sldId="260"/>
            <ac:cxnSpMk id="35" creationId="{FE7E9CD0-C6E1-48C7-9227-401D844E818D}"/>
          </ac:cxnSpMkLst>
        </pc:cxnChg>
      </pc:sldChg>
      <pc:sldChg chg="addSp delSp modSp add del mod delDesignElem">
        <pc:chgData name="McLaughlin, Brianna Jean" userId="a4347403-7b08-4708-a092-11a10c389349" providerId="ADAL" clId="{24D1A420-CD3F-4295-94FA-346C7C67A1D0}" dt="2024-03-25T21:46:13.629" v="3225" actId="2696"/>
        <pc:sldMkLst>
          <pc:docMk/>
          <pc:sldMk cId="1556610910" sldId="261"/>
        </pc:sldMkLst>
        <pc:spChg chg="add del mod">
          <ac:chgData name="McLaughlin, Brianna Jean" userId="a4347403-7b08-4708-a092-11a10c389349" providerId="ADAL" clId="{24D1A420-CD3F-4295-94FA-346C7C67A1D0}" dt="2024-03-19T20:22:33.762" v="2" actId="931"/>
          <ac:spMkLst>
            <pc:docMk/>
            <pc:sldMk cId="1556610910" sldId="261"/>
            <ac:spMk id="4" creationId="{DC41ECBE-B802-89F1-314E-580070C64770}"/>
          </ac:spMkLst>
        </pc:spChg>
        <pc:spChg chg="add mod">
          <ac:chgData name="McLaughlin, Brianna Jean" userId="a4347403-7b08-4708-a092-11a10c389349" providerId="ADAL" clId="{24D1A420-CD3F-4295-94FA-346C7C67A1D0}" dt="2024-03-25T21:46:04.413" v="3222" actId="21"/>
          <ac:spMkLst>
            <pc:docMk/>
            <pc:sldMk cId="1556610910" sldId="261"/>
            <ac:spMk id="9" creationId="{3B19E222-5E94-F2B2-6436-5BF33B4D3AF2}"/>
          </ac:spMkLst>
        </pc:spChg>
        <pc:spChg chg="del">
          <ac:chgData name="McLaughlin, Brianna Jean" userId="a4347403-7b08-4708-a092-11a10c389349" providerId="ADAL" clId="{24D1A420-CD3F-4295-94FA-346C7C67A1D0}" dt="2024-03-25T20:54:19.201" v="2648"/>
          <ac:spMkLst>
            <pc:docMk/>
            <pc:sldMk cId="1556610910" sldId="261"/>
            <ac:spMk id="10" creationId="{A4AC5506-6312-4701-8D3C-40187889A947}"/>
          </ac:spMkLst>
        </pc:spChg>
        <pc:picChg chg="add mod">
          <ac:chgData name="McLaughlin, Brianna Jean" userId="a4347403-7b08-4708-a092-11a10c389349" providerId="ADAL" clId="{24D1A420-CD3F-4295-94FA-346C7C67A1D0}" dt="2024-03-25T21:45:40.473" v="3214" actId="1076"/>
          <ac:picMkLst>
            <pc:docMk/>
            <pc:sldMk cId="1556610910" sldId="261"/>
            <ac:picMk id="4" creationId="{9FC8F914-DB24-6021-EC69-B73DCD56EDFB}"/>
          </ac:picMkLst>
        </pc:picChg>
        <pc:picChg chg="del">
          <ac:chgData name="McLaughlin, Brianna Jean" userId="a4347403-7b08-4708-a092-11a10c389349" providerId="ADAL" clId="{24D1A420-CD3F-4295-94FA-346C7C67A1D0}" dt="2024-03-19T20:22:20.792" v="1" actId="478"/>
          <ac:picMkLst>
            <pc:docMk/>
            <pc:sldMk cId="1556610910" sldId="261"/>
            <ac:picMk id="5" creationId="{03329343-12F0-20E0-9A74-50CED367E04E}"/>
          </ac:picMkLst>
        </pc:picChg>
        <pc:picChg chg="add del mod modCrop">
          <ac:chgData name="McLaughlin, Brianna Jean" userId="a4347403-7b08-4708-a092-11a10c389349" providerId="ADAL" clId="{24D1A420-CD3F-4295-94FA-346C7C67A1D0}" dt="2024-03-25T21:45:53.629" v="3219" actId="21"/>
          <ac:picMkLst>
            <pc:docMk/>
            <pc:sldMk cId="1556610910" sldId="261"/>
            <ac:picMk id="6" creationId="{C72EDA75-050A-23C3-2B9F-D4798BFC6D2E}"/>
          </ac:picMkLst>
        </pc:picChg>
        <pc:picChg chg="add del mod">
          <ac:chgData name="McLaughlin, Brianna Jean" userId="a4347403-7b08-4708-a092-11a10c389349" providerId="ADAL" clId="{24D1A420-CD3F-4295-94FA-346C7C67A1D0}" dt="2024-03-25T21:46:04.413" v="3222" actId="21"/>
          <ac:picMkLst>
            <pc:docMk/>
            <pc:sldMk cId="1556610910" sldId="261"/>
            <ac:picMk id="7" creationId="{1CE51727-7D5A-7039-8AB6-FE69849A4DA1}"/>
          </ac:picMkLst>
        </pc:picChg>
      </pc:sldChg>
      <pc:sldChg chg="addSp delSp modSp new mod ord setBg">
        <pc:chgData name="McLaughlin, Brianna Jean" userId="a4347403-7b08-4708-a092-11a10c389349" providerId="ADAL" clId="{24D1A420-CD3F-4295-94FA-346C7C67A1D0}" dt="2024-03-25T22:38:35.468" v="3654"/>
        <pc:sldMkLst>
          <pc:docMk/>
          <pc:sldMk cId="2744048572" sldId="262"/>
        </pc:sldMkLst>
        <pc:spChg chg="mo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744048572" sldId="262"/>
            <ac:spMk id="2" creationId="{2B76AB9C-EB86-45C4-1521-74D3D7A715BB}"/>
          </ac:spMkLst>
        </pc:spChg>
        <pc:spChg chg="add del mod">
          <ac:chgData name="McLaughlin, Brianna Jean" userId="a4347403-7b08-4708-a092-11a10c389349" providerId="ADAL" clId="{24D1A420-CD3F-4295-94FA-346C7C67A1D0}" dt="2024-03-25T22:18:41.632" v="3586" actId="26606"/>
          <ac:spMkLst>
            <pc:docMk/>
            <pc:sldMk cId="2744048572" sldId="262"/>
            <ac:spMk id="3" creationId="{43EEAF85-E8FC-7BA3-0D80-C542E15DF55E}"/>
          </ac:spMkLst>
        </pc:spChg>
        <pc:spChg chg="add del">
          <ac:chgData name="McLaughlin, Brianna Jean" userId="a4347403-7b08-4708-a092-11a10c389349" providerId="ADAL" clId="{24D1A420-CD3F-4295-94FA-346C7C67A1D0}" dt="2024-03-25T22:18:27.742" v="3577" actId="26606"/>
          <ac:spMkLst>
            <pc:docMk/>
            <pc:sldMk cId="2744048572" sldId="262"/>
            <ac:spMk id="10" creationId="{4FAE1107-CEC3-4041-8BAA-CDB6F6759B35}"/>
          </ac:spMkLst>
        </pc:spChg>
        <pc:spChg chg="add del">
          <ac:chgData name="McLaughlin, Brianna Jean" userId="a4347403-7b08-4708-a092-11a10c389349" providerId="ADAL" clId="{24D1A420-CD3F-4295-94FA-346C7C67A1D0}" dt="2024-03-25T22:18:32.165" v="3579" actId="26606"/>
          <ac:spMkLst>
            <pc:docMk/>
            <pc:sldMk cId="2744048572" sldId="262"/>
            <ac:spMk id="14" creationId="{4FAE1107-CEC3-4041-8BAA-CDB6F6759B35}"/>
          </ac:spMkLst>
        </pc:spChg>
        <pc:graphicFrameChg chg="add del">
          <ac:chgData name="McLaughlin, Brianna Jean" userId="a4347403-7b08-4708-a092-11a10c389349" providerId="ADAL" clId="{24D1A420-CD3F-4295-94FA-346C7C67A1D0}" dt="2024-03-25T22:18:38.749" v="3581" actId="26606"/>
          <ac:graphicFrameMkLst>
            <pc:docMk/>
            <pc:sldMk cId="2744048572" sldId="262"/>
            <ac:graphicFrameMk id="5" creationId="{1E27776F-7C9B-F9B0-514C-365AD2C0D107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8:39.482" v="3583" actId="26606"/>
          <ac:graphicFrameMkLst>
            <pc:docMk/>
            <pc:sldMk cId="2744048572" sldId="262"/>
            <ac:graphicFrameMk id="8" creationId="{C7F28303-F893-BC37-4F4B-13B2277FE13A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8:41.615" v="3585" actId="26606"/>
          <ac:graphicFrameMkLst>
            <pc:docMk/>
            <pc:sldMk cId="2744048572" sldId="262"/>
            <ac:graphicFrameMk id="11" creationId="{1E27776F-7C9B-F9B0-514C-365AD2C0D107}"/>
          </ac:graphicFrameMkLst>
        </pc:graphicFrameChg>
        <pc:graphicFrameChg chg="add mod modGraphic">
          <ac:chgData name="McLaughlin, Brianna Jean" userId="a4347403-7b08-4708-a092-11a10c389349" providerId="ADAL" clId="{24D1A420-CD3F-4295-94FA-346C7C67A1D0}" dt="2024-03-25T22:23:15.532" v="3634" actId="207"/>
          <ac:graphicFrameMkLst>
            <pc:docMk/>
            <pc:sldMk cId="2744048572" sldId="262"/>
            <ac:graphicFrameMk id="13" creationId="{480FAE89-33C4-4ECA-3613-800A5A1063DC}"/>
          </ac:graphicFrameMkLst>
        </pc:graphicFrameChg>
        <pc:picChg chg="add del">
          <ac:chgData name="McLaughlin, Brianna Jean" userId="a4347403-7b08-4708-a092-11a10c389349" providerId="ADAL" clId="{24D1A420-CD3F-4295-94FA-346C7C67A1D0}" dt="2024-03-25T22:18:27.742" v="3577" actId="26606"/>
          <ac:picMkLst>
            <pc:docMk/>
            <pc:sldMk cId="2744048572" sldId="262"/>
            <ac:picMk id="7" creationId="{FF6339EF-E4C2-BECC-D99C-55A32EA5B41A}"/>
          </ac:picMkLst>
        </pc:picChg>
        <pc:picChg chg="add del">
          <ac:chgData name="McLaughlin, Brianna Jean" userId="a4347403-7b08-4708-a092-11a10c389349" providerId="ADAL" clId="{24D1A420-CD3F-4295-94FA-346C7C67A1D0}" dt="2024-03-25T22:18:32.165" v="3579" actId="26606"/>
          <ac:picMkLst>
            <pc:docMk/>
            <pc:sldMk cId="2744048572" sldId="262"/>
            <ac:picMk id="16" creationId="{E31E67A7-AD1B-E2B5-48A3-27D23B6239EB}"/>
          </ac:picMkLst>
        </pc:picChg>
        <pc:cxnChg chg="add del">
          <ac:chgData name="McLaughlin, Brianna Jean" userId="a4347403-7b08-4708-a092-11a10c389349" providerId="ADAL" clId="{24D1A420-CD3F-4295-94FA-346C7C67A1D0}" dt="2024-03-25T22:18:27.742" v="3577" actId="26606"/>
          <ac:cxnSpMkLst>
            <pc:docMk/>
            <pc:sldMk cId="2744048572" sldId="262"/>
            <ac:cxnSpMk id="12" creationId="{1AEA88FB-F5DD-45CE-AAE1-7B33D0ABDD25}"/>
          </ac:cxnSpMkLst>
        </pc:cxnChg>
        <pc:cxnChg chg="add del">
          <ac:chgData name="McLaughlin, Brianna Jean" userId="a4347403-7b08-4708-a092-11a10c389349" providerId="ADAL" clId="{24D1A420-CD3F-4295-94FA-346C7C67A1D0}" dt="2024-03-25T22:18:32.165" v="3579" actId="26606"/>
          <ac:cxnSpMkLst>
            <pc:docMk/>
            <pc:sldMk cId="2744048572" sldId="262"/>
            <ac:cxnSpMk id="15" creationId="{1AEA88FB-F5DD-45CE-AAE1-7B33D0ABDD25}"/>
          </ac:cxnSpMkLst>
        </pc:cxnChg>
      </pc:sldChg>
      <pc:sldChg chg="addSp delSp modSp new mod setBg delDesignElem modNotesTx">
        <pc:chgData name="McLaughlin, Brianna Jean" userId="a4347403-7b08-4708-a092-11a10c389349" providerId="ADAL" clId="{24D1A420-CD3F-4295-94FA-346C7C67A1D0}" dt="2024-03-26T00:01:00.121" v="3655" actId="207"/>
        <pc:sldMkLst>
          <pc:docMk/>
          <pc:sldMk cId="2881560539" sldId="263"/>
        </pc:sldMkLst>
        <pc:spChg chg="mod or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881560539" sldId="263"/>
            <ac:spMk id="2" creationId="{5C751D79-3D46-8B5F-0D82-6D6F63FEA1EF}"/>
          </ac:spMkLst>
        </pc:spChg>
        <pc:spChg chg="add mod">
          <ac:chgData name="McLaughlin, Brianna Jean" userId="a4347403-7b08-4708-a092-11a10c389349" providerId="ADAL" clId="{24D1A420-CD3F-4295-94FA-346C7C67A1D0}" dt="2024-03-25T22:21:36.914" v="3610" actId="207"/>
          <ac:spMkLst>
            <pc:docMk/>
            <pc:sldMk cId="2881560539" sldId="263"/>
            <ac:spMk id="3" creationId="{636CD1F8-F0A1-62CA-1F56-4D62C77889F7}"/>
          </ac:spMkLst>
        </pc:spChg>
        <pc:spChg chg="del">
          <ac:chgData name="McLaughlin, Brianna Jean" userId="a4347403-7b08-4708-a092-11a10c389349" providerId="ADAL" clId="{24D1A420-CD3F-4295-94FA-346C7C67A1D0}" dt="2024-03-19T20:59:15.079" v="518" actId="931"/>
          <ac:spMkLst>
            <pc:docMk/>
            <pc:sldMk cId="2881560539" sldId="263"/>
            <ac:spMk id="3" creationId="{73421674-3C6B-128E-B0B7-121C29DCAC49}"/>
          </ac:spMkLst>
        </pc:spChg>
        <pc:spChg chg="add mod">
          <ac:chgData name="McLaughlin, Brianna Jean" userId="a4347403-7b08-4708-a092-11a10c389349" providerId="ADAL" clId="{24D1A420-CD3F-4295-94FA-346C7C67A1D0}" dt="2024-03-26T00:01:00.121" v="3655" actId="207"/>
          <ac:spMkLst>
            <pc:docMk/>
            <pc:sldMk cId="2881560539" sldId="263"/>
            <ac:spMk id="4" creationId="{2956DD81-6BF2-6310-CBAD-378A43E28248}"/>
          </ac:spMkLst>
        </pc:spChg>
        <pc:spChg chg="add del mod">
          <ac:chgData name="McLaughlin, Brianna Jean" userId="a4347403-7b08-4708-a092-11a10c389349" providerId="ADAL" clId="{24D1A420-CD3F-4295-94FA-346C7C67A1D0}" dt="2024-03-25T20:52:06.751" v="2546" actId="478"/>
          <ac:spMkLst>
            <pc:docMk/>
            <pc:sldMk cId="2881560539" sldId="263"/>
            <ac:spMk id="6" creationId="{AF9C0702-F888-9E09-EAD9-60B8EF0425BE}"/>
          </ac:spMkLst>
        </pc:spChg>
        <pc:spChg chg="add del mod ord">
          <ac:chgData name="McLaughlin, Brianna Jean" userId="a4347403-7b08-4708-a092-11a10c389349" providerId="ADAL" clId="{24D1A420-CD3F-4295-94FA-346C7C67A1D0}" dt="2024-03-25T20:52:32.301" v="2570" actId="478"/>
          <ac:spMkLst>
            <pc:docMk/>
            <pc:sldMk cId="2881560539" sldId="263"/>
            <ac:spMk id="7" creationId="{9E74925A-9865-D8D5-70D5-EB5ED2B1C7E9}"/>
          </ac:spMkLst>
        </pc:spChg>
        <pc:spChg chg="add mod">
          <ac:chgData name="McLaughlin, Brianna Jean" userId="a4347403-7b08-4708-a092-11a10c389349" providerId="ADAL" clId="{24D1A420-CD3F-4295-94FA-346C7C67A1D0}" dt="2024-03-25T22:22:27.064" v="3629" actId="1076"/>
          <ac:spMkLst>
            <pc:docMk/>
            <pc:sldMk cId="2881560539" sldId="263"/>
            <ac:spMk id="8" creationId="{BD508973-2A4A-077A-4106-7108AD620091}"/>
          </ac:spMkLst>
        </pc:spChg>
        <pc:spChg chg="add del">
          <ac:chgData name="McLaughlin, Brianna Jean" userId="a4347403-7b08-4708-a092-11a10c389349" providerId="ADAL" clId="{24D1A420-CD3F-4295-94FA-346C7C67A1D0}" dt="2024-03-25T20:55:03.935" v="2667" actId="26606"/>
          <ac:spMkLst>
            <pc:docMk/>
            <pc:sldMk cId="2881560539" sldId="263"/>
            <ac:spMk id="12" creationId="{883F9AA6-0DA9-4F38-AA8A-C355838EB933}"/>
          </ac:spMkLst>
        </pc:spChg>
        <pc:spChg chg="add del">
          <ac:chgData name="McLaughlin, Brianna Jean" userId="a4347403-7b08-4708-a092-11a10c389349" providerId="ADAL" clId="{24D1A420-CD3F-4295-94FA-346C7C67A1D0}" dt="2024-03-25T20:54:36.701" v="2652" actId="26606"/>
          <ac:spMkLst>
            <pc:docMk/>
            <pc:sldMk cId="2881560539" sldId="263"/>
            <ac:spMk id="14" creationId="{1C4DAAB9-1F6E-44A6-8EBD-11AA857B20AB}"/>
          </ac:spMkLst>
        </pc:spChg>
        <pc:spChg chg="add del">
          <ac:chgData name="McLaughlin, Brianna Jean" userId="a4347403-7b08-4708-a092-11a10c389349" providerId="ADAL" clId="{24D1A420-CD3F-4295-94FA-346C7C67A1D0}" dt="2024-03-25T20:55:35.668" v="2684" actId="26606"/>
          <ac:spMkLst>
            <pc:docMk/>
            <pc:sldMk cId="2881560539" sldId="263"/>
            <ac:spMk id="15" creationId="{90AAC386-A18D-4525-AD1B-4D227ED34C84}"/>
          </ac:spMkLst>
        </pc:spChg>
        <pc:spChg chg="add del">
          <ac:chgData name="McLaughlin, Brianna Jean" userId="a4347403-7b08-4708-a092-11a10c389349" providerId="ADAL" clId="{24D1A420-CD3F-4295-94FA-346C7C67A1D0}" dt="2024-03-25T20:54:43.287" v="2657"/>
          <ac:spMkLst>
            <pc:docMk/>
            <pc:sldMk cId="2881560539" sldId="263"/>
            <ac:spMk id="16" creationId="{F88A5712-2FE0-4DD4-BDC6-099EA378A050}"/>
          </ac:spMkLst>
        </pc:spChg>
        <pc:spChg chg="add del">
          <ac:chgData name="McLaughlin, Brianna Jean" userId="a4347403-7b08-4708-a092-11a10c389349" providerId="ADAL" clId="{24D1A420-CD3F-4295-94FA-346C7C67A1D0}" dt="2024-03-25T20:54:43.287" v="2657"/>
          <ac:spMkLst>
            <pc:docMk/>
            <pc:sldMk cId="2881560539" sldId="263"/>
            <ac:spMk id="18" creationId="{448E5503-E0F8-4B94-81A3-B1FA57623E0F}"/>
          </ac:spMkLst>
        </pc:spChg>
        <pc:spChg chg="add del">
          <ac:chgData name="McLaughlin, Brianna Jean" userId="a4347403-7b08-4708-a092-11a10c389349" providerId="ADAL" clId="{24D1A420-CD3F-4295-94FA-346C7C67A1D0}" dt="2024-03-25T20:54:43.287" v="2657"/>
          <ac:spMkLst>
            <pc:docMk/>
            <pc:sldMk cId="2881560539" sldId="263"/>
            <ac:spMk id="20" creationId="{CE54F896-85E7-4403-9E37-1B004731F8C9}"/>
          </ac:spMkLst>
        </pc:spChg>
        <pc:picChg chg="add mod">
          <ac:chgData name="McLaughlin, Brianna Jean" userId="a4347403-7b08-4708-a092-11a10c389349" providerId="ADAL" clId="{24D1A420-CD3F-4295-94FA-346C7C67A1D0}" dt="2024-03-25T20:57:11.196" v="2722" actId="1076"/>
          <ac:picMkLst>
            <pc:docMk/>
            <pc:sldMk cId="2881560539" sldId="263"/>
            <ac:picMk id="5" creationId="{581B1CB1-E497-4CC9-E659-69AFE0D9C7CC}"/>
          </ac:picMkLst>
        </pc:picChg>
        <pc:picChg chg="add mod">
          <ac:chgData name="McLaughlin, Brianna Jean" userId="a4347403-7b08-4708-a092-11a10c389349" providerId="ADAL" clId="{24D1A420-CD3F-4295-94FA-346C7C67A1D0}" dt="2024-03-25T20:57:14.419" v="2723" actId="1076"/>
          <ac:picMkLst>
            <pc:docMk/>
            <pc:sldMk cId="2881560539" sldId="263"/>
            <ac:picMk id="9" creationId="{1F9FE109-E2C8-6BD7-24DB-A8E1B2991B3E}"/>
          </ac:picMkLst>
        </pc:picChg>
        <pc:picChg chg="add del">
          <ac:chgData name="McLaughlin, Brianna Jean" userId="a4347403-7b08-4708-a092-11a10c389349" providerId="ADAL" clId="{24D1A420-CD3F-4295-94FA-346C7C67A1D0}" dt="2024-03-25T20:54:43.287" v="2657"/>
          <ac:picMkLst>
            <pc:docMk/>
            <pc:sldMk cId="2881560539" sldId="263"/>
            <ac:picMk id="11" creationId="{90A9C49B-76D8-4E9B-B430-D1ADF40F1CF8}"/>
          </ac:picMkLst>
        </pc:picChg>
        <pc:cxnChg chg="add del">
          <ac:chgData name="McLaughlin, Brianna Jean" userId="a4347403-7b08-4708-a092-11a10c389349" providerId="ADAL" clId="{24D1A420-CD3F-4295-94FA-346C7C67A1D0}" dt="2024-03-25T20:55:03.935" v="2667" actId="26606"/>
          <ac:cxnSpMkLst>
            <pc:docMk/>
            <pc:sldMk cId="2881560539" sldId="263"/>
            <ac:cxnSpMk id="13" creationId="{5C45FA27-EB18-4E04-8C96-68F7A0BC1DD9}"/>
          </ac:cxnSpMkLst>
        </pc:cxnChg>
        <pc:cxnChg chg="add del">
          <ac:chgData name="McLaughlin, Brianna Jean" userId="a4347403-7b08-4708-a092-11a10c389349" providerId="ADAL" clId="{24D1A420-CD3F-4295-94FA-346C7C67A1D0}" dt="2024-03-25T20:55:35.668" v="2684" actId="26606"/>
          <ac:cxnSpMkLst>
            <pc:docMk/>
            <pc:sldMk cId="2881560539" sldId="263"/>
            <ac:cxnSpMk id="17" creationId="{C34C4AD0-FE94-4E84-ACA6-CC5BF1A11822}"/>
          </ac:cxnSpMkLst>
        </pc:cxnChg>
      </pc:sldChg>
      <pc:sldChg chg="addSp delSp modSp new del mod ord">
        <pc:chgData name="McLaughlin, Brianna Jean" userId="a4347403-7b08-4708-a092-11a10c389349" providerId="ADAL" clId="{24D1A420-CD3F-4295-94FA-346C7C67A1D0}" dt="2024-03-25T21:26:51.145" v="3000" actId="2696"/>
        <pc:sldMkLst>
          <pc:docMk/>
          <pc:sldMk cId="88221334" sldId="264"/>
        </pc:sldMkLst>
        <pc:spChg chg="del mod">
          <ac:chgData name="McLaughlin, Brianna Jean" userId="a4347403-7b08-4708-a092-11a10c389349" providerId="ADAL" clId="{24D1A420-CD3F-4295-94FA-346C7C67A1D0}" dt="2024-03-25T21:23:49.495" v="2965" actId="478"/>
          <ac:spMkLst>
            <pc:docMk/>
            <pc:sldMk cId="88221334" sldId="264"/>
            <ac:spMk id="2" creationId="{23CE21B5-A7B3-D7EE-9390-AB2D2FA67B76}"/>
          </ac:spMkLst>
        </pc:spChg>
        <pc:spChg chg="del">
          <ac:chgData name="McLaughlin, Brianna Jean" userId="a4347403-7b08-4708-a092-11a10c389349" providerId="ADAL" clId="{24D1A420-CD3F-4295-94FA-346C7C67A1D0}" dt="2024-03-25T20:16:18.439" v="2077" actId="931"/>
          <ac:spMkLst>
            <pc:docMk/>
            <pc:sldMk cId="88221334" sldId="264"/>
            <ac:spMk id="3" creationId="{EFA1776D-C363-C0AB-82CE-6E03C6911E27}"/>
          </ac:spMkLst>
        </pc:spChg>
        <pc:spChg chg="add del mod">
          <ac:chgData name="McLaughlin, Brianna Jean" userId="a4347403-7b08-4708-a092-11a10c389349" providerId="ADAL" clId="{24D1A420-CD3F-4295-94FA-346C7C67A1D0}" dt="2024-03-25T21:23:51.911" v="2966" actId="478"/>
          <ac:spMkLst>
            <pc:docMk/>
            <pc:sldMk cId="88221334" sldId="264"/>
            <ac:spMk id="13" creationId="{7407E4A4-818C-90B8-847C-100E806338EA}"/>
          </ac:spMkLst>
        </pc:spChg>
        <pc:spChg chg="add del mod">
          <ac:chgData name="McLaughlin, Brianna Jean" userId="a4347403-7b08-4708-a092-11a10c389349" providerId="ADAL" clId="{24D1A420-CD3F-4295-94FA-346C7C67A1D0}" dt="2024-03-25T21:24:07.112" v="2970" actId="478"/>
          <ac:spMkLst>
            <pc:docMk/>
            <pc:sldMk cId="88221334" sldId="264"/>
            <ac:spMk id="15" creationId="{0FA8C8F3-3D4A-5BFC-D369-CBEE1A9B0643}"/>
          </ac:spMkLst>
        </pc:spChg>
        <pc:picChg chg="add del mod">
          <ac:chgData name="McLaughlin, Brianna Jean" userId="a4347403-7b08-4708-a092-11a10c389349" providerId="ADAL" clId="{24D1A420-CD3F-4295-94FA-346C7C67A1D0}" dt="2024-03-25T21:23:57.095" v="2967" actId="478"/>
          <ac:picMkLst>
            <pc:docMk/>
            <pc:sldMk cId="88221334" sldId="264"/>
            <ac:picMk id="5" creationId="{B5E58724-131D-678B-0854-C645C347FE85}"/>
          </ac:picMkLst>
        </pc:picChg>
        <pc:picChg chg="add del mod">
          <ac:chgData name="McLaughlin, Brianna Jean" userId="a4347403-7b08-4708-a092-11a10c389349" providerId="ADAL" clId="{24D1A420-CD3F-4295-94FA-346C7C67A1D0}" dt="2024-03-25T20:18:10.979" v="2080" actId="478"/>
          <ac:picMkLst>
            <pc:docMk/>
            <pc:sldMk cId="88221334" sldId="264"/>
            <ac:picMk id="7" creationId="{BC3F9BF6-D3EB-A147-4A97-F6FF4C26CD06}"/>
          </ac:picMkLst>
        </pc:picChg>
        <pc:picChg chg="add del mod modCrop">
          <ac:chgData name="McLaughlin, Brianna Jean" userId="a4347403-7b08-4708-a092-11a10c389349" providerId="ADAL" clId="{24D1A420-CD3F-4295-94FA-346C7C67A1D0}" dt="2024-03-25T21:26:32.249" v="2996" actId="21"/>
          <ac:picMkLst>
            <pc:docMk/>
            <pc:sldMk cId="88221334" sldId="264"/>
            <ac:picMk id="9" creationId="{DF289422-CEC9-67DE-9EF3-7FAE9CCA5B98}"/>
          </ac:picMkLst>
        </pc:picChg>
        <pc:picChg chg="add del mod">
          <ac:chgData name="McLaughlin, Brianna Jean" userId="a4347403-7b08-4708-a092-11a10c389349" providerId="ADAL" clId="{24D1A420-CD3F-4295-94FA-346C7C67A1D0}" dt="2024-03-25T21:26:41.645" v="2998" actId="21"/>
          <ac:picMkLst>
            <pc:docMk/>
            <pc:sldMk cId="88221334" sldId="264"/>
            <ac:picMk id="11" creationId="{89B3BC6F-4155-E4B9-4A0C-C0071DAC481C}"/>
          </ac:picMkLst>
        </pc:picChg>
        <pc:picChg chg="add mod">
          <ac:chgData name="McLaughlin, Brianna Jean" userId="a4347403-7b08-4708-a092-11a10c389349" providerId="ADAL" clId="{24D1A420-CD3F-4295-94FA-346C7C67A1D0}" dt="2024-03-25T21:25:39.845" v="2985" actId="1076"/>
          <ac:picMkLst>
            <pc:docMk/>
            <pc:sldMk cId="88221334" sldId="264"/>
            <ac:picMk id="16" creationId="{817420EB-4C2B-1419-DEFE-A7A9416FBDAD}"/>
          </ac:picMkLst>
        </pc:picChg>
      </pc:sldChg>
      <pc:sldChg chg="addSp delSp modSp new add del mod">
        <pc:chgData name="McLaughlin, Brianna Jean" userId="a4347403-7b08-4708-a092-11a10c389349" providerId="ADAL" clId="{24D1A420-CD3F-4295-94FA-346C7C67A1D0}" dt="2024-03-25T21:37:52.129" v="3098" actId="2696"/>
        <pc:sldMkLst>
          <pc:docMk/>
          <pc:sldMk cId="2430326246" sldId="265"/>
        </pc:sldMkLst>
        <pc:spChg chg="mod">
          <ac:chgData name="McLaughlin, Brianna Jean" userId="a4347403-7b08-4708-a092-11a10c389349" providerId="ADAL" clId="{24D1A420-CD3F-4295-94FA-346C7C67A1D0}" dt="2024-03-25T21:23:19.928" v="2962"/>
          <ac:spMkLst>
            <pc:docMk/>
            <pc:sldMk cId="2430326246" sldId="265"/>
            <ac:spMk id="2" creationId="{7769F5B1-ECB2-15B5-35F0-48F7F21BE3F9}"/>
          </ac:spMkLst>
        </pc:spChg>
        <pc:spChg chg="del">
          <ac:chgData name="McLaughlin, Brianna Jean" userId="a4347403-7b08-4708-a092-11a10c389349" providerId="ADAL" clId="{24D1A420-CD3F-4295-94FA-346C7C67A1D0}" dt="2024-03-25T20:22:04.883" v="2110" actId="931"/>
          <ac:spMkLst>
            <pc:docMk/>
            <pc:sldMk cId="2430326246" sldId="265"/>
            <ac:spMk id="3" creationId="{A5B2377A-6E00-E3B6-FD91-B5294BBB1F2F}"/>
          </ac:spMkLst>
        </pc:spChg>
        <pc:picChg chg="add mod">
          <ac:chgData name="McLaughlin, Brianna Jean" userId="a4347403-7b08-4708-a092-11a10c389349" providerId="ADAL" clId="{24D1A420-CD3F-4295-94FA-346C7C67A1D0}" dt="2024-03-25T20:22:08.184" v="2111" actId="1076"/>
          <ac:picMkLst>
            <pc:docMk/>
            <pc:sldMk cId="2430326246" sldId="265"/>
            <ac:picMk id="5" creationId="{F23CA5FA-08B1-3414-E4B9-2A2DA82F860F}"/>
          </ac:picMkLst>
        </pc:picChg>
        <pc:picChg chg="add del mod">
          <ac:chgData name="McLaughlin, Brianna Jean" userId="a4347403-7b08-4708-a092-11a10c389349" providerId="ADAL" clId="{24D1A420-CD3F-4295-94FA-346C7C67A1D0}" dt="2024-03-25T21:33:24.378" v="3083" actId="478"/>
          <ac:picMkLst>
            <pc:docMk/>
            <pc:sldMk cId="2430326246" sldId="265"/>
            <ac:picMk id="7" creationId="{75963B36-B314-4B95-18B9-090353B612B3}"/>
          </ac:picMkLst>
        </pc:picChg>
      </pc:sldChg>
      <pc:sldChg chg="addSp delSp modSp new del mod">
        <pc:chgData name="McLaughlin, Brianna Jean" userId="a4347403-7b08-4708-a092-11a10c389349" providerId="ADAL" clId="{24D1A420-CD3F-4295-94FA-346C7C67A1D0}" dt="2024-03-25T21:40:06.846" v="3142" actId="2696"/>
        <pc:sldMkLst>
          <pc:docMk/>
          <pc:sldMk cId="2908153299" sldId="266"/>
        </pc:sldMkLst>
        <pc:spChg chg="del mod">
          <ac:chgData name="McLaughlin, Brianna Jean" userId="a4347403-7b08-4708-a092-11a10c389349" providerId="ADAL" clId="{24D1A420-CD3F-4295-94FA-346C7C67A1D0}" dt="2024-03-25T21:39:36.611" v="3134" actId="478"/>
          <ac:spMkLst>
            <pc:docMk/>
            <pc:sldMk cId="2908153299" sldId="266"/>
            <ac:spMk id="2" creationId="{2F98E835-2B68-E591-8E36-1AAD8FD84988}"/>
          </ac:spMkLst>
        </pc:spChg>
        <pc:spChg chg="del">
          <ac:chgData name="McLaughlin, Brianna Jean" userId="a4347403-7b08-4708-a092-11a10c389349" providerId="ADAL" clId="{24D1A420-CD3F-4295-94FA-346C7C67A1D0}" dt="2024-03-25T20:24:06.101" v="2114" actId="931"/>
          <ac:spMkLst>
            <pc:docMk/>
            <pc:sldMk cId="2908153299" sldId="266"/>
            <ac:spMk id="3" creationId="{A55DA8CE-0B2F-55A4-9AFE-25047F516FE0}"/>
          </ac:spMkLst>
        </pc:spChg>
        <pc:spChg chg="add mod">
          <ac:chgData name="McLaughlin, Brianna Jean" userId="a4347403-7b08-4708-a092-11a10c389349" providerId="ADAL" clId="{24D1A420-CD3F-4295-94FA-346C7C67A1D0}" dt="2024-03-25T21:39:36.611" v="3134" actId="478"/>
          <ac:spMkLst>
            <pc:docMk/>
            <pc:sldMk cId="2908153299" sldId="266"/>
            <ac:spMk id="9" creationId="{4E78706E-7A3A-AD98-D685-BCAD512A2BA2}"/>
          </ac:spMkLst>
        </pc:spChg>
        <pc:spChg chg="add mod">
          <ac:chgData name="McLaughlin, Brianna Jean" userId="a4347403-7b08-4708-a092-11a10c389349" providerId="ADAL" clId="{24D1A420-CD3F-4295-94FA-346C7C67A1D0}" dt="2024-03-25T21:39:59.263" v="3140" actId="21"/>
          <ac:spMkLst>
            <pc:docMk/>
            <pc:sldMk cId="2908153299" sldId="266"/>
            <ac:spMk id="11" creationId="{50AE154F-FA66-793D-6516-38157754F341}"/>
          </ac:spMkLst>
        </pc:spChg>
        <pc:picChg chg="add del mod">
          <ac:chgData name="McLaughlin, Brianna Jean" userId="a4347403-7b08-4708-a092-11a10c389349" providerId="ADAL" clId="{24D1A420-CD3F-4295-94FA-346C7C67A1D0}" dt="2024-03-25T21:39:59.263" v="3140" actId="21"/>
          <ac:picMkLst>
            <pc:docMk/>
            <pc:sldMk cId="2908153299" sldId="266"/>
            <ac:picMk id="5" creationId="{B9C94636-D6AB-3F8F-26CB-EB21C7DAE2D3}"/>
          </ac:picMkLst>
        </pc:picChg>
        <pc:picChg chg="add">
          <ac:chgData name="McLaughlin, Brianna Jean" userId="a4347403-7b08-4708-a092-11a10c389349" providerId="ADAL" clId="{24D1A420-CD3F-4295-94FA-346C7C67A1D0}" dt="2024-03-25T21:38:34.396" v="3100"/>
          <ac:picMkLst>
            <pc:docMk/>
            <pc:sldMk cId="2908153299" sldId="266"/>
            <ac:picMk id="6" creationId="{3A0689CE-FFB9-46BB-D406-1820B7602308}"/>
          </ac:picMkLst>
        </pc:picChg>
        <pc:picChg chg="add">
          <ac:chgData name="McLaughlin, Brianna Jean" userId="a4347403-7b08-4708-a092-11a10c389349" providerId="ADAL" clId="{24D1A420-CD3F-4295-94FA-346C7C67A1D0}" dt="2024-03-25T21:38:43.846" v="3102"/>
          <ac:picMkLst>
            <pc:docMk/>
            <pc:sldMk cId="2908153299" sldId="266"/>
            <ac:picMk id="7" creationId="{60DA5B41-227A-F905-5C45-5301EF6240DA}"/>
          </ac:picMkLst>
        </pc:picChg>
      </pc:sldChg>
      <pc:sldChg chg="addSp delSp modSp new mod modClrScheme chgLayout">
        <pc:chgData name="McLaughlin, Brianna Jean" userId="a4347403-7b08-4708-a092-11a10c389349" providerId="ADAL" clId="{24D1A420-CD3F-4295-94FA-346C7C67A1D0}" dt="2024-03-25T22:33:08.075" v="3652" actId="1076"/>
        <pc:sldMkLst>
          <pc:docMk/>
          <pc:sldMk cId="779568846" sldId="267"/>
        </pc:sldMkLst>
        <pc:spChg chg="del mod">
          <ac:chgData name="McLaughlin, Brianna Jean" userId="a4347403-7b08-4708-a092-11a10c389349" providerId="ADAL" clId="{24D1A420-CD3F-4295-94FA-346C7C67A1D0}" dt="2024-03-25T22:09:19.264" v="3376" actId="700"/>
          <ac:spMkLst>
            <pc:docMk/>
            <pc:sldMk cId="779568846" sldId="267"/>
            <ac:spMk id="2" creationId="{CA694154-799B-AE1C-F53D-5DAC4CE1EDA6}"/>
          </ac:spMkLst>
        </pc:spChg>
        <pc:spChg chg="del">
          <ac:chgData name="McLaughlin, Brianna Jean" userId="a4347403-7b08-4708-a092-11a10c389349" providerId="ADAL" clId="{24D1A420-CD3F-4295-94FA-346C7C67A1D0}" dt="2024-03-25T20:31:49.118" v="2140" actId="931"/>
          <ac:spMkLst>
            <pc:docMk/>
            <pc:sldMk cId="779568846" sldId="267"/>
            <ac:spMk id="3" creationId="{7AE784C4-0539-A1EA-AD51-562058E26B2D}"/>
          </ac:spMkLst>
        </pc:spChg>
        <pc:picChg chg="add mod ord">
          <ac:chgData name="McLaughlin, Brianna Jean" userId="a4347403-7b08-4708-a092-11a10c389349" providerId="ADAL" clId="{24D1A420-CD3F-4295-94FA-346C7C67A1D0}" dt="2024-03-25T22:33:08.075" v="3652" actId="1076"/>
          <ac:picMkLst>
            <pc:docMk/>
            <pc:sldMk cId="779568846" sldId="267"/>
            <ac:picMk id="5" creationId="{83256FA0-10E0-0688-0ED9-442890E70758}"/>
          </ac:picMkLst>
        </pc:picChg>
        <pc:picChg chg="add del mod">
          <ac:chgData name="McLaughlin, Brianna Jean" userId="a4347403-7b08-4708-a092-11a10c389349" providerId="ADAL" clId="{24D1A420-CD3F-4295-94FA-346C7C67A1D0}" dt="2024-03-25T22:09:10.614" v="3375" actId="478"/>
          <ac:picMkLst>
            <pc:docMk/>
            <pc:sldMk cId="779568846" sldId="267"/>
            <ac:picMk id="7" creationId="{38EE136C-AC66-E234-59B8-71BE0B51D9D7}"/>
          </ac:picMkLst>
        </pc:picChg>
      </pc:sldChg>
      <pc:sldChg chg="new del">
        <pc:chgData name="McLaughlin, Brianna Jean" userId="a4347403-7b08-4708-a092-11a10c389349" providerId="ADAL" clId="{24D1A420-CD3F-4295-94FA-346C7C67A1D0}" dt="2024-03-25T20:26:59.718" v="2123" actId="2696"/>
        <pc:sldMkLst>
          <pc:docMk/>
          <pc:sldMk cId="2794580512" sldId="267"/>
        </pc:sldMkLst>
      </pc:sldChg>
      <pc:sldChg chg="addSp delSp modSp new mod setBg delDesignElem">
        <pc:chgData name="McLaughlin, Brianna Jean" userId="a4347403-7b08-4708-a092-11a10c389349" providerId="ADAL" clId="{24D1A420-CD3F-4295-94FA-346C7C67A1D0}" dt="2024-03-25T22:19:19.065" v="3608"/>
        <pc:sldMkLst>
          <pc:docMk/>
          <pc:sldMk cId="1717812124" sldId="268"/>
        </pc:sldMkLst>
        <pc:spChg chg="mod">
          <ac:chgData name="McLaughlin, Brianna Jean" userId="a4347403-7b08-4708-a092-11a10c389349" providerId="ADAL" clId="{24D1A420-CD3F-4295-94FA-346C7C67A1D0}" dt="2024-03-25T22:13:10.569" v="3440" actId="26606"/>
          <ac:spMkLst>
            <pc:docMk/>
            <pc:sldMk cId="1717812124" sldId="268"/>
            <ac:spMk id="2" creationId="{C28EEF5F-CAC5-8777-8A46-C49481384E68}"/>
          </ac:spMkLst>
        </pc:spChg>
        <pc:spChg chg="del">
          <ac:chgData name="McLaughlin, Brianna Jean" userId="a4347403-7b08-4708-a092-11a10c389349" providerId="ADAL" clId="{24D1A420-CD3F-4295-94FA-346C7C67A1D0}" dt="2024-03-25T20:32:25.634" v="2153" actId="931"/>
          <ac:spMkLst>
            <pc:docMk/>
            <pc:sldMk cId="1717812124" sldId="268"/>
            <ac:spMk id="3" creationId="{8AC2EAA3-B04E-6C22-1C18-BE857D50A055}"/>
          </ac:spMkLst>
        </pc:spChg>
        <pc:spChg chg="add mod">
          <ac:chgData name="McLaughlin, Brianna Jean" userId="a4347403-7b08-4708-a092-11a10c389349" providerId="ADAL" clId="{24D1A420-CD3F-4295-94FA-346C7C67A1D0}" dt="2024-03-25T22:13:10.569" v="3440" actId="26606"/>
          <ac:spMkLst>
            <pc:docMk/>
            <pc:sldMk cId="1717812124" sldId="268"/>
            <ac:spMk id="9" creationId="{4DC26CF1-4079-68F0-E600-F3B7D615C29F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717812124" sldId="268"/>
            <ac:spMk id="14" creationId="{4FAE1107-CEC3-4041-8BAA-CDB6F6759B35}"/>
          </ac:spMkLst>
        </pc:spChg>
        <pc:picChg chg="add del mod">
          <ac:chgData name="McLaughlin, Brianna Jean" userId="a4347403-7b08-4708-a092-11a10c389349" providerId="ADAL" clId="{24D1A420-CD3F-4295-94FA-346C7C67A1D0}" dt="2024-03-25T22:13:01.412" v="3439" actId="478"/>
          <ac:picMkLst>
            <pc:docMk/>
            <pc:sldMk cId="1717812124" sldId="268"/>
            <ac:picMk id="5" creationId="{BA22E903-3AB6-C3A8-E985-108549D14CC4}"/>
          </ac:picMkLst>
        </pc:picChg>
        <pc:picChg chg="add mod ord">
          <ac:chgData name="McLaughlin, Brianna Jean" userId="a4347403-7b08-4708-a092-11a10c389349" providerId="ADAL" clId="{24D1A420-CD3F-4295-94FA-346C7C67A1D0}" dt="2024-03-25T22:13:10.569" v="3440" actId="26606"/>
          <ac:picMkLst>
            <pc:docMk/>
            <pc:sldMk cId="1717812124" sldId="268"/>
            <ac:picMk id="7" creationId="{C038305F-ABE2-6616-1650-ADCD0737D9A3}"/>
          </ac:picMkLst>
        </pc:pic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717812124" sldId="268"/>
            <ac:cxnSpMk id="16" creationId="{1AEA88FB-F5DD-45CE-AAE1-7B33D0ABDD25}"/>
          </ac:cxnSpMkLst>
        </pc:cxnChg>
      </pc:sldChg>
      <pc:sldChg chg="addSp delSp modSp new mod setBg modClrScheme modAnim delDesignElem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2791024705" sldId="269"/>
        </pc:sldMkLst>
        <pc:spChg chg="del mod ord">
          <ac:chgData name="McLaughlin, Brianna Jean" userId="a4347403-7b08-4708-a092-11a10c389349" providerId="ADAL" clId="{24D1A420-CD3F-4295-94FA-346C7C67A1D0}" dt="2024-03-25T20:36:31.018" v="2156" actId="700"/>
          <ac:spMkLst>
            <pc:docMk/>
            <pc:sldMk cId="2791024705" sldId="269"/>
            <ac:spMk id="2" creationId="{D7EEABB1-BAF4-FD30-93D8-9DD6D8DA121B}"/>
          </ac:spMkLst>
        </pc:spChg>
        <pc:spChg chg="del">
          <ac:chgData name="McLaughlin, Brianna Jean" userId="a4347403-7b08-4708-a092-11a10c389349" providerId="ADAL" clId="{24D1A420-CD3F-4295-94FA-346C7C67A1D0}" dt="2024-03-25T20:36:31.018" v="2156" actId="700"/>
          <ac:spMkLst>
            <pc:docMk/>
            <pc:sldMk cId="2791024705" sldId="269"/>
            <ac:spMk id="3" creationId="{58305788-40C9-2600-97F2-770C4D015372}"/>
          </ac:spMkLst>
        </pc:spChg>
        <pc:spChg chg="add mod ord">
          <ac:chgData name="McLaughlin, Brianna Jean" userId="a4347403-7b08-4708-a092-11a10c389349" providerId="ADAL" clId="{24D1A420-CD3F-4295-94FA-346C7C67A1D0}" dt="2024-03-25T22:15:14.632" v="3456" actId="26606"/>
          <ac:spMkLst>
            <pc:docMk/>
            <pc:sldMk cId="2791024705" sldId="269"/>
            <ac:spMk id="4" creationId="{FB45B6C4-0F8A-C6CB-40DB-3BFFF382E323}"/>
          </ac:spMkLst>
        </pc:spChg>
        <pc:spChg chg="add del">
          <ac:chgData name="McLaughlin, Brianna Jean" userId="a4347403-7b08-4708-a092-11a10c389349" providerId="ADAL" clId="{24D1A420-CD3F-4295-94FA-346C7C67A1D0}" dt="2024-03-25T22:13:44.509" v="3443" actId="26606"/>
          <ac:spMkLst>
            <pc:docMk/>
            <pc:sldMk cId="2791024705" sldId="269"/>
            <ac:spMk id="13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3:44.509" v="3443" actId="26606"/>
          <ac:spMkLst>
            <pc:docMk/>
            <pc:sldMk cId="2791024705" sldId="269"/>
            <ac:spMk id="15" creationId="{41DE443D-9A89-4F4F-B174-24C80A1E6968}"/>
          </ac:spMkLst>
        </pc:spChg>
        <pc:spChg chg="add del">
          <ac:chgData name="McLaughlin, Brianna Jean" userId="a4347403-7b08-4708-a092-11a10c389349" providerId="ADAL" clId="{24D1A420-CD3F-4295-94FA-346C7C67A1D0}" dt="2024-03-25T22:13:44.509" v="3443" actId="26606"/>
          <ac:spMkLst>
            <pc:docMk/>
            <pc:sldMk cId="2791024705" sldId="269"/>
            <ac:spMk id="17" creationId="{B34E3164-F487-4F42-9E73-153A80BE3F40}"/>
          </ac:spMkLst>
        </pc:spChg>
        <pc:spChg chg="add del">
          <ac:chgData name="McLaughlin, Brianna Jean" userId="a4347403-7b08-4708-a092-11a10c389349" providerId="ADAL" clId="{24D1A420-CD3F-4295-94FA-346C7C67A1D0}" dt="2024-03-25T22:13:48.316" v="3445" actId="26606"/>
          <ac:spMkLst>
            <pc:docMk/>
            <pc:sldMk cId="2791024705" sldId="269"/>
            <ac:spMk id="22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3:48.316" v="3445" actId="26606"/>
          <ac:spMkLst>
            <pc:docMk/>
            <pc:sldMk cId="2791024705" sldId="269"/>
            <ac:spMk id="23" creationId="{3C5ED0A0-6E58-4828-B5E9-FA61FD864165}"/>
          </ac:spMkLst>
        </pc:spChg>
        <pc:spChg chg="add del">
          <ac:chgData name="McLaughlin, Brianna Jean" userId="a4347403-7b08-4708-a092-11a10c389349" providerId="ADAL" clId="{24D1A420-CD3F-4295-94FA-346C7C67A1D0}" dt="2024-03-25T22:13:53.132" v="3447" actId="26606"/>
          <ac:spMkLst>
            <pc:docMk/>
            <pc:sldMk cId="2791024705" sldId="269"/>
            <ac:spMk id="26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3:53.132" v="3447" actId="26606"/>
          <ac:spMkLst>
            <pc:docMk/>
            <pc:sldMk cId="2791024705" sldId="269"/>
            <ac:spMk id="27" creationId="{389FFE7C-E583-49D7-B92E-1EC8D6D4FC8F}"/>
          </ac:spMkLst>
        </pc:spChg>
        <pc:spChg chg="add del">
          <ac:chgData name="McLaughlin, Brianna Jean" userId="a4347403-7b08-4708-a092-11a10c389349" providerId="ADAL" clId="{24D1A420-CD3F-4295-94FA-346C7C67A1D0}" dt="2024-03-25T22:13:53.132" v="3447" actId="26606"/>
          <ac:spMkLst>
            <pc:docMk/>
            <pc:sldMk cId="2791024705" sldId="269"/>
            <ac:spMk id="28" creationId="{D0D2945E-06BB-4ED7-B357-30CA7211CF17}"/>
          </ac:spMkLst>
        </pc:spChg>
        <pc:spChg chg="add del">
          <ac:chgData name="McLaughlin, Brianna Jean" userId="a4347403-7b08-4708-a092-11a10c389349" providerId="ADAL" clId="{24D1A420-CD3F-4295-94FA-346C7C67A1D0}" dt="2024-03-25T22:15:14.648" v="3457" actId="26606"/>
          <ac:spMkLst>
            <pc:docMk/>
            <pc:sldMk cId="2791024705" sldId="269"/>
            <ac:spMk id="32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5:14.648" v="3457" actId="26606"/>
          <ac:spMkLst>
            <pc:docMk/>
            <pc:sldMk cId="2791024705" sldId="269"/>
            <ac:spMk id="33" creationId="{41DE443D-9A89-4F4F-B174-24C80A1E6968}"/>
          </ac:spMkLst>
        </pc:spChg>
        <pc:spChg chg="add del">
          <ac:chgData name="McLaughlin, Brianna Jean" userId="a4347403-7b08-4708-a092-11a10c389349" providerId="ADAL" clId="{24D1A420-CD3F-4295-94FA-346C7C67A1D0}" dt="2024-03-25T22:15:14.648" v="3457" actId="26606"/>
          <ac:spMkLst>
            <pc:docMk/>
            <pc:sldMk cId="2791024705" sldId="269"/>
            <ac:spMk id="34" creationId="{B34E3164-F487-4F42-9E73-153A80BE3F40}"/>
          </ac:spMkLst>
        </pc:spChg>
        <pc:spChg chg="add del">
          <ac:chgData name="McLaughlin, Brianna Jean" userId="a4347403-7b08-4708-a092-11a10c389349" providerId="ADAL" clId="{24D1A420-CD3F-4295-94FA-346C7C67A1D0}" dt="2024-03-25T22:15:14.632" v="3456" actId="26606"/>
          <ac:spMkLst>
            <pc:docMk/>
            <pc:sldMk cId="2791024705" sldId="269"/>
            <ac:spMk id="42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5:14.632" v="3456" actId="26606"/>
          <ac:spMkLst>
            <pc:docMk/>
            <pc:sldMk cId="2791024705" sldId="269"/>
            <ac:spMk id="44" creationId="{3C5ED0A0-6E58-4828-B5E9-FA61FD864165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791024705" sldId="269"/>
            <ac:spMk id="46" creationId="{B34E3164-F487-4F42-9E73-153A80BE3F40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791024705" sldId="269"/>
            <ac:spMk id="49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791024705" sldId="269"/>
            <ac:spMk id="50" creationId="{41DE443D-9A89-4F4F-B174-24C80A1E6968}"/>
          </ac:spMkLst>
        </pc:spChg>
        <pc:picChg chg="add mod">
          <ac:chgData name="McLaughlin, Brianna Jean" userId="a4347403-7b08-4708-a092-11a10c389349" providerId="ADAL" clId="{24D1A420-CD3F-4295-94FA-346C7C67A1D0}" dt="2024-03-25T22:15:14.632" v="3456" actId="26606"/>
          <ac:picMkLst>
            <pc:docMk/>
            <pc:sldMk cId="2791024705" sldId="269"/>
            <ac:picMk id="6" creationId="{B13BE467-A055-F208-0D05-C3D9B90B20A6}"/>
          </ac:picMkLst>
        </pc:picChg>
        <pc:cxnChg chg="add del">
          <ac:chgData name="McLaughlin, Brianna Jean" userId="a4347403-7b08-4708-a092-11a10c389349" providerId="ADAL" clId="{24D1A420-CD3F-4295-94FA-346C7C67A1D0}" dt="2024-03-25T22:13:44.509" v="3443" actId="26606"/>
          <ac:cxnSpMkLst>
            <pc:docMk/>
            <pc:sldMk cId="2791024705" sldId="269"/>
            <ac:cxnSpMk id="11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3:44.509" v="3443" actId="26606"/>
          <ac:cxnSpMkLst>
            <pc:docMk/>
            <pc:sldMk cId="2791024705" sldId="269"/>
            <ac:cxnSpMk id="19" creationId="{A3301547-2A66-4702-AF5D-6FD5ED317F2E}"/>
          </ac:cxnSpMkLst>
        </pc:cxnChg>
        <pc:cxnChg chg="add del">
          <ac:chgData name="McLaughlin, Brianna Jean" userId="a4347403-7b08-4708-a092-11a10c389349" providerId="ADAL" clId="{24D1A420-CD3F-4295-94FA-346C7C67A1D0}" dt="2024-03-25T22:13:48.316" v="3445" actId="26606"/>
          <ac:cxnSpMkLst>
            <pc:docMk/>
            <pc:sldMk cId="2791024705" sldId="269"/>
            <ac:cxnSpMk id="21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3:53.132" v="3447" actId="26606"/>
          <ac:cxnSpMkLst>
            <pc:docMk/>
            <pc:sldMk cId="2791024705" sldId="269"/>
            <ac:cxnSpMk id="25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3:53.132" v="3447" actId="26606"/>
          <ac:cxnSpMkLst>
            <pc:docMk/>
            <pc:sldMk cId="2791024705" sldId="269"/>
            <ac:cxnSpMk id="29" creationId="{F4C9872C-B3B3-4A61-B20E-F79415F455B3}"/>
          </ac:cxnSpMkLst>
        </pc:cxnChg>
        <pc:cxnChg chg="add del">
          <ac:chgData name="McLaughlin, Brianna Jean" userId="a4347403-7b08-4708-a092-11a10c389349" providerId="ADAL" clId="{24D1A420-CD3F-4295-94FA-346C7C67A1D0}" dt="2024-03-25T22:15:14.648" v="3457" actId="26606"/>
          <ac:cxnSpMkLst>
            <pc:docMk/>
            <pc:sldMk cId="2791024705" sldId="269"/>
            <ac:cxnSpMk id="31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5:14.648" v="3457" actId="26606"/>
          <ac:cxnSpMkLst>
            <pc:docMk/>
            <pc:sldMk cId="2791024705" sldId="269"/>
            <ac:cxnSpMk id="35" creationId="{A3301547-2A66-4702-AF5D-6FD5ED317F2E}"/>
          </ac:cxnSpMkLst>
        </pc:cxnChg>
        <pc:cxnChg chg="add del">
          <ac:chgData name="McLaughlin, Brianna Jean" userId="a4347403-7b08-4708-a092-11a10c389349" providerId="ADAL" clId="{24D1A420-CD3F-4295-94FA-346C7C67A1D0}" dt="2024-03-25T22:15:14.632" v="3456" actId="26606"/>
          <ac:cxnSpMkLst>
            <pc:docMk/>
            <pc:sldMk cId="2791024705" sldId="269"/>
            <ac:cxnSpMk id="40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2791024705" sldId="269"/>
            <ac:cxnSpMk id="47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2791024705" sldId="269"/>
            <ac:cxnSpMk id="48" creationId="{A3301547-2A66-4702-AF5D-6FD5ED317F2E}"/>
          </ac:cxnSpMkLst>
        </pc:cxnChg>
      </pc:sldChg>
      <pc:sldChg chg="addSp delSp modSp new mod setBg modClrScheme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2669588562" sldId="270"/>
        </pc:sldMkLst>
        <pc:spChg chg="del mod ord">
          <ac:chgData name="McLaughlin, Brianna Jean" userId="a4347403-7b08-4708-a092-11a10c389349" providerId="ADAL" clId="{24D1A420-CD3F-4295-94FA-346C7C67A1D0}" dt="2024-03-25T20:36:56.550" v="2163" actId="700"/>
          <ac:spMkLst>
            <pc:docMk/>
            <pc:sldMk cId="2669588562" sldId="270"/>
            <ac:spMk id="2" creationId="{79FC0BA5-368F-AF3F-9698-982D207AD7C5}"/>
          </ac:spMkLst>
        </pc:spChg>
        <pc:spChg chg="add mod or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669588562" sldId="270"/>
            <ac:spMk id="3" creationId="{B14EF340-08B4-556C-AAB8-8EABE37C991F}"/>
          </ac:spMkLst>
        </pc:spChg>
        <pc:spChg chg="add del mod ord">
          <ac:chgData name="McLaughlin, Brianna Jean" userId="a4347403-7b08-4708-a092-11a10c389349" providerId="ADAL" clId="{24D1A420-CD3F-4295-94FA-346C7C67A1D0}" dt="2024-03-25T22:15:49.065" v="3468" actId="26606"/>
          <ac:spMkLst>
            <pc:docMk/>
            <pc:sldMk cId="2669588562" sldId="270"/>
            <ac:spMk id="4" creationId="{E33FFE6C-95D5-9E18-F196-A0B5C1E101F3}"/>
          </ac:spMkLst>
        </pc:spChg>
        <pc:spChg chg="add del">
          <ac:chgData name="McLaughlin, Brianna Jean" userId="a4347403-7b08-4708-a092-11a10c389349" providerId="ADAL" clId="{24D1A420-CD3F-4295-94FA-346C7C67A1D0}" dt="2024-03-25T22:15:21.665" v="3459" actId="26606"/>
          <ac:spMkLst>
            <pc:docMk/>
            <pc:sldMk cId="2669588562" sldId="270"/>
            <ac:spMk id="7" creationId="{9C0365A3-9839-4FC6-BFF6-7115C711FD37}"/>
          </ac:spMkLst>
        </pc:spChg>
        <pc:spChg chg="add del">
          <ac:chgData name="McLaughlin, Brianna Jean" userId="a4347403-7b08-4708-a092-11a10c389349" providerId="ADAL" clId="{24D1A420-CD3F-4295-94FA-346C7C67A1D0}" dt="2024-03-25T20:39:54.834" v="2448" actId="26606"/>
          <ac:spMkLst>
            <pc:docMk/>
            <pc:sldMk cId="2669588562" sldId="270"/>
            <ac:spMk id="10" creationId="{7517A47C-B2E5-4B79-8061-D74B1311AF6E}"/>
          </ac:spMkLst>
        </pc:spChg>
        <pc:spChg chg="add del">
          <ac:chgData name="McLaughlin, Brianna Jean" userId="a4347403-7b08-4708-a092-11a10c389349" providerId="ADAL" clId="{24D1A420-CD3F-4295-94FA-346C7C67A1D0}" dt="2024-03-25T22:15:26.365" v="3461" actId="26606"/>
          <ac:spMkLst>
            <pc:docMk/>
            <pc:sldMk cId="2669588562" sldId="270"/>
            <ac:spMk id="11" creationId="{9C0365A3-9839-4FC6-BFF6-7115C711FD37}"/>
          </ac:spMkLst>
        </pc:spChg>
        <pc:spChg chg="add del">
          <ac:chgData name="McLaughlin, Brianna Jean" userId="a4347403-7b08-4708-a092-11a10c389349" providerId="ADAL" clId="{24D1A420-CD3F-4295-94FA-346C7C67A1D0}" dt="2024-03-25T20:39:54.834" v="2448" actId="26606"/>
          <ac:spMkLst>
            <pc:docMk/>
            <pc:sldMk cId="2669588562" sldId="270"/>
            <ac:spMk id="12" creationId="{C505E780-2083-4CB5-A42A-5E0E2908ECC3}"/>
          </ac:spMkLst>
        </pc:spChg>
        <pc:spChg chg="add del">
          <ac:chgData name="McLaughlin, Brianna Jean" userId="a4347403-7b08-4708-a092-11a10c389349" providerId="ADAL" clId="{24D1A420-CD3F-4295-94FA-346C7C67A1D0}" dt="2024-03-25T20:39:54.834" v="2448" actId="26606"/>
          <ac:spMkLst>
            <pc:docMk/>
            <pc:sldMk cId="2669588562" sldId="270"/>
            <ac:spMk id="14" creationId="{D2C0AE1C-0118-41AE-8A10-7CDCBF10E96F}"/>
          </ac:spMkLst>
        </pc:spChg>
        <pc:spChg chg="add del">
          <ac:chgData name="McLaughlin, Brianna Jean" userId="a4347403-7b08-4708-a092-11a10c389349" providerId="ADAL" clId="{24D1A420-CD3F-4295-94FA-346C7C67A1D0}" dt="2024-03-25T20:39:54.834" v="2448" actId="26606"/>
          <ac:spMkLst>
            <pc:docMk/>
            <pc:sldMk cId="2669588562" sldId="270"/>
            <ac:spMk id="16" creationId="{463EEC44-1BA3-44ED-81FC-A644B04B2A44}"/>
          </ac:spMkLst>
        </pc:spChg>
        <pc:graphicFrameChg chg="add del">
          <ac:chgData name="McLaughlin, Brianna Jean" userId="a4347403-7b08-4708-a092-11a10c389349" providerId="ADAL" clId="{24D1A420-CD3F-4295-94FA-346C7C67A1D0}" dt="2024-03-25T20:39:54.834" v="2448" actId="26606"/>
          <ac:graphicFrameMkLst>
            <pc:docMk/>
            <pc:sldMk cId="2669588562" sldId="270"/>
            <ac:graphicFrameMk id="6" creationId="{905CB05C-F5DC-D150-E979-198F78F50B1C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5:21.665" v="3459" actId="26606"/>
          <ac:graphicFrameMkLst>
            <pc:docMk/>
            <pc:sldMk cId="2669588562" sldId="270"/>
            <ac:graphicFrameMk id="8" creationId="{637F34DF-1CB4-4AC1-3E24-8263B9FD86D6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5:26.365" v="3461" actId="26606"/>
          <ac:graphicFrameMkLst>
            <pc:docMk/>
            <pc:sldMk cId="2669588562" sldId="270"/>
            <ac:graphicFrameMk id="13" creationId="{4712A1B6-53FB-6DAF-D2D3-6CEB014A5553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5:38.998" v="3463" actId="26606"/>
          <ac:graphicFrameMkLst>
            <pc:docMk/>
            <pc:sldMk cId="2669588562" sldId="270"/>
            <ac:graphicFrameMk id="15" creationId="{AEB135EA-7C1B-0771-A0C0-6B018AE60DBA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5:46.931" v="3465" actId="26606"/>
          <ac:graphicFrameMkLst>
            <pc:docMk/>
            <pc:sldMk cId="2669588562" sldId="270"/>
            <ac:graphicFrameMk id="17" creationId="{3F66FE43-2D9F-8C47-4381-B82EEF5C026A}"/>
          </ac:graphicFrameMkLst>
        </pc:graphicFrameChg>
        <pc:graphicFrameChg chg="add del">
          <ac:chgData name="McLaughlin, Brianna Jean" userId="a4347403-7b08-4708-a092-11a10c389349" providerId="ADAL" clId="{24D1A420-CD3F-4295-94FA-346C7C67A1D0}" dt="2024-03-25T22:15:49.031" v="3467" actId="26606"/>
          <ac:graphicFrameMkLst>
            <pc:docMk/>
            <pc:sldMk cId="2669588562" sldId="270"/>
            <ac:graphicFrameMk id="19" creationId="{7A5894F5-DA53-EE62-7F16-AC04E159B2F2}"/>
          </ac:graphicFrameMkLst>
        </pc:graphicFrameChg>
        <pc:graphicFrameChg chg="add mod">
          <ac:chgData name="McLaughlin, Brianna Jean" userId="a4347403-7b08-4708-a092-11a10c389349" providerId="ADAL" clId="{24D1A420-CD3F-4295-94FA-346C7C67A1D0}" dt="2024-03-25T22:19:19.065" v="3608"/>
          <ac:graphicFrameMkLst>
            <pc:docMk/>
            <pc:sldMk cId="2669588562" sldId="270"/>
            <ac:graphicFrameMk id="21" creationId="{3F66FE43-2D9F-8C47-4381-B82EEF5C026A}"/>
          </ac:graphicFrameMkLst>
        </pc:graphicFrameChg>
      </pc:sldChg>
      <pc:sldChg chg="addSp delSp modSp new mod setBg delDesignElem">
        <pc:chgData name="McLaughlin, Brianna Jean" userId="a4347403-7b08-4708-a092-11a10c389349" providerId="ADAL" clId="{24D1A420-CD3F-4295-94FA-346C7C67A1D0}" dt="2024-03-25T22:19:19.065" v="3608"/>
        <pc:sldMkLst>
          <pc:docMk/>
          <pc:sldMk cId="4145999476" sldId="271"/>
        </pc:sldMkLst>
        <pc:spChg chg="mod">
          <ac:chgData name="McLaughlin, Brianna Jean" userId="a4347403-7b08-4708-a092-11a10c389349" providerId="ADAL" clId="{24D1A420-CD3F-4295-94FA-346C7C67A1D0}" dt="2024-03-25T22:16:52.049" v="3566" actId="26606"/>
          <ac:spMkLst>
            <pc:docMk/>
            <pc:sldMk cId="4145999476" sldId="271"/>
            <ac:spMk id="2" creationId="{B1E7F5CB-79A3-23A7-4FD5-609E6A464821}"/>
          </ac:spMkLst>
        </pc:spChg>
        <pc:spChg chg="del">
          <ac:chgData name="McLaughlin, Brianna Jean" userId="a4347403-7b08-4708-a092-11a10c389349" providerId="ADAL" clId="{24D1A420-CD3F-4295-94FA-346C7C67A1D0}" dt="2024-03-25T20:47:36.670" v="2451" actId="931"/>
          <ac:spMkLst>
            <pc:docMk/>
            <pc:sldMk cId="4145999476" sldId="271"/>
            <ac:spMk id="3" creationId="{DCCB9221-553D-E04D-1C72-F2D46C014CC4}"/>
          </ac:spMkLst>
        </pc:spChg>
        <pc:spChg chg="add del">
          <ac:chgData name="McLaughlin, Brianna Jean" userId="a4347403-7b08-4708-a092-11a10c389349" providerId="ADAL" clId="{24D1A420-CD3F-4295-94FA-346C7C67A1D0}" dt="2024-03-25T22:16:05.504" v="3470" actId="26606"/>
          <ac:spMkLst>
            <pc:docMk/>
            <pc:sldMk cId="4145999476" sldId="271"/>
            <ac:spMk id="9" creationId="{85944959-211C-F57E-40B7-8CB903C83A31}"/>
          </ac:spMkLst>
        </pc:spChg>
        <pc:spChg chg="add del">
          <ac:chgData name="McLaughlin, Brianna Jean" userId="a4347403-7b08-4708-a092-11a10c389349" providerId="ADAL" clId="{24D1A420-CD3F-4295-94FA-346C7C67A1D0}" dt="2024-03-25T22:16:05.504" v="3470" actId="26606"/>
          <ac:spMkLst>
            <pc:docMk/>
            <pc:sldMk cId="4145999476" sldId="271"/>
            <ac:spMk id="12" creationId="{4038CB10-1F5C-4D54-9DF7-12586DE5B007}"/>
          </ac:spMkLst>
        </pc:spChg>
        <pc:spChg chg="add del">
          <ac:chgData name="McLaughlin, Brianna Jean" userId="a4347403-7b08-4708-a092-11a10c389349" providerId="ADAL" clId="{24D1A420-CD3F-4295-94FA-346C7C67A1D0}" dt="2024-03-25T22:16:05.504" v="3470" actId="26606"/>
          <ac:spMkLst>
            <pc:docMk/>
            <pc:sldMk cId="4145999476" sldId="271"/>
            <ac:spMk id="14" creationId="{73ED6512-6858-4552-B699-9A97FE9A4EA2}"/>
          </ac:spMkLst>
        </pc:spChg>
        <pc:spChg chg="add del">
          <ac:chgData name="McLaughlin, Brianna Jean" userId="a4347403-7b08-4708-a092-11a10c389349" providerId="ADAL" clId="{24D1A420-CD3F-4295-94FA-346C7C67A1D0}" dt="2024-03-25T22:16:52.049" v="3566" actId="26606"/>
          <ac:spMkLst>
            <pc:docMk/>
            <pc:sldMk cId="4145999476" sldId="271"/>
            <ac:spMk id="16" creationId="{A5ABED16-D1EE-40E2-9777-113635C66175}"/>
          </ac:spMkLst>
        </pc:spChg>
        <pc:spChg chg="add">
          <ac:chgData name="McLaughlin, Brianna Jean" userId="a4347403-7b08-4708-a092-11a10c389349" providerId="ADAL" clId="{24D1A420-CD3F-4295-94FA-346C7C67A1D0}" dt="2024-03-25T22:16:05.504" v="3471" actId="26606"/>
          <ac:spMkLst>
            <pc:docMk/>
            <pc:sldMk cId="4145999476" sldId="271"/>
            <ac:spMk id="18" creationId="{6849C3C6-DC9B-58E5-B03F-7F45F2EC5814}"/>
          </ac:spMkLst>
        </pc:spChg>
        <pc:spChg chg="add del">
          <ac:chgData name="McLaughlin, Brianna Jean" userId="a4347403-7b08-4708-a092-11a10c389349" providerId="ADAL" clId="{24D1A420-CD3F-4295-94FA-346C7C67A1D0}" dt="2024-03-25T22:16:51.231" v="3563" actId="26606"/>
          <ac:spMkLst>
            <pc:docMk/>
            <pc:sldMk cId="4145999476" sldId="271"/>
            <ac:spMk id="23" creationId="{4FAE1107-CEC3-4041-8BAA-CDB6F6759B35}"/>
          </ac:spMkLst>
        </pc:spChg>
        <pc:spChg chg="add del">
          <ac:chgData name="McLaughlin, Brianna Jean" userId="a4347403-7b08-4708-a092-11a10c389349" providerId="ADAL" clId="{24D1A420-CD3F-4295-94FA-346C7C67A1D0}" dt="2024-03-25T22:16:52.047" v="3565" actId="26606"/>
          <ac:spMkLst>
            <pc:docMk/>
            <pc:sldMk cId="4145999476" sldId="271"/>
            <ac:spMk id="27" creationId="{A5ABED16-D1EE-40E2-9777-113635C66175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4145999476" sldId="271"/>
            <ac:spMk id="30" creationId="{4FAE1107-CEC3-4041-8BAA-CDB6F6759B35}"/>
          </ac:spMkLst>
        </pc:spChg>
        <pc:picChg chg="add mod modCrop">
          <ac:chgData name="McLaughlin, Brianna Jean" userId="a4347403-7b08-4708-a092-11a10c389349" providerId="ADAL" clId="{24D1A420-CD3F-4295-94FA-346C7C67A1D0}" dt="2024-03-25T22:18:08.056" v="3575" actId="732"/>
          <ac:picMkLst>
            <pc:docMk/>
            <pc:sldMk cId="4145999476" sldId="271"/>
            <ac:picMk id="5" creationId="{616475D4-1CCA-6B6C-7737-240F4B8A8552}"/>
          </ac:picMkLst>
        </pc:picChg>
        <pc:cxnChg chg="add del">
          <ac:chgData name="McLaughlin, Brianna Jean" userId="a4347403-7b08-4708-a092-11a10c389349" providerId="ADAL" clId="{24D1A420-CD3F-4295-94FA-346C7C67A1D0}" dt="2024-03-25T22:16:52.049" v="3566" actId="26606"/>
          <ac:cxnSpMkLst>
            <pc:docMk/>
            <pc:sldMk cId="4145999476" sldId="271"/>
            <ac:cxnSpMk id="17" creationId="{E87F9170-35BA-4F92-B3B1-9E50BBCE2C63}"/>
          </ac:cxnSpMkLst>
        </pc:cxnChg>
        <pc:cxnChg chg="add del">
          <ac:chgData name="McLaughlin, Brianna Jean" userId="a4347403-7b08-4708-a092-11a10c389349" providerId="ADAL" clId="{24D1A420-CD3F-4295-94FA-346C7C67A1D0}" dt="2024-03-25T22:16:51.231" v="3563" actId="26606"/>
          <ac:cxnSpMkLst>
            <pc:docMk/>
            <pc:sldMk cId="4145999476" sldId="271"/>
            <ac:cxnSpMk id="25" creationId="{1AEA88FB-F5DD-45CE-AAE1-7B33D0ABDD25}"/>
          </ac:cxnSpMkLst>
        </pc:cxnChg>
        <pc:cxnChg chg="add del">
          <ac:chgData name="McLaughlin, Brianna Jean" userId="a4347403-7b08-4708-a092-11a10c389349" providerId="ADAL" clId="{24D1A420-CD3F-4295-94FA-346C7C67A1D0}" dt="2024-03-25T22:16:52.047" v="3565" actId="26606"/>
          <ac:cxnSpMkLst>
            <pc:docMk/>
            <pc:sldMk cId="4145999476" sldId="271"/>
            <ac:cxnSpMk id="28" creationId="{E87F9170-35BA-4F92-B3B1-9E50BBCE2C63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4145999476" sldId="271"/>
            <ac:cxnSpMk id="31" creationId="{1AEA88FB-F5DD-45CE-AAE1-7B33D0ABDD25}"/>
          </ac:cxnSpMkLst>
        </pc:cxnChg>
      </pc:sldChg>
      <pc:sldChg chg="addSp delSp modSp new mod modClrScheme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3349850638" sldId="272"/>
        </pc:sldMkLst>
        <pc:spChg chg="del mod ord">
          <ac:chgData name="McLaughlin, Brianna Jean" userId="a4347403-7b08-4708-a092-11a10c389349" providerId="ADAL" clId="{24D1A420-CD3F-4295-94FA-346C7C67A1D0}" dt="2024-03-25T20:48:00.185" v="2453" actId="700"/>
          <ac:spMkLst>
            <pc:docMk/>
            <pc:sldMk cId="3349850638" sldId="272"/>
            <ac:spMk id="2" creationId="{E5A43BE1-C1A4-6224-11C1-8F880271E9E4}"/>
          </ac:spMkLst>
        </pc:spChg>
        <pc:spChg chg="del mod ord">
          <ac:chgData name="McLaughlin, Brianna Jean" userId="a4347403-7b08-4708-a092-11a10c389349" providerId="ADAL" clId="{24D1A420-CD3F-4295-94FA-346C7C67A1D0}" dt="2024-03-25T20:48:00.185" v="2453" actId="700"/>
          <ac:spMkLst>
            <pc:docMk/>
            <pc:sldMk cId="3349850638" sldId="272"/>
            <ac:spMk id="3" creationId="{5130459B-B961-85B2-D02C-7BB25BE4C98B}"/>
          </ac:spMkLst>
        </pc:spChg>
        <pc:spChg chg="add mod or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349850638" sldId="272"/>
            <ac:spMk id="4" creationId="{99713E3E-0A96-0BFA-6E89-47A5D99F8873}"/>
          </ac:spMkLst>
        </pc:spChg>
        <pc:spChg chg="add mod or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349850638" sldId="272"/>
            <ac:spMk id="5" creationId="{8BD6721D-CE80-4EC7-3D3C-8E2CF7E3A58D}"/>
          </ac:spMkLst>
        </pc:spChg>
      </pc:sldChg>
      <pc:sldChg chg="addSp delSp modSp add mod delDesignElem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2621149031" sldId="273"/>
        </pc:sldMkLst>
        <pc:spChg chg="add mod ord">
          <ac:chgData name="McLaughlin, Brianna Jean" userId="a4347403-7b08-4708-a092-11a10c389349" providerId="ADAL" clId="{24D1A420-CD3F-4295-94FA-346C7C67A1D0}" dt="2024-03-25T21:57:28.934" v="3368" actId="26606"/>
          <ac:spMkLst>
            <pc:docMk/>
            <pc:sldMk cId="2621149031" sldId="273"/>
            <ac:spMk id="4" creationId="{93B12BC3-9349-94BD-7919-F81A1B391E51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621149031" sldId="273"/>
            <ac:spMk id="11" creationId="{419581BE-2724-447F-B809-A2E3A1F8A423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621149031" sldId="273"/>
            <ac:spMk id="13" creationId="{313C2851-547D-4659-A779-F783D9337D6E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2621149031" sldId="273"/>
            <ac:spMk id="15" creationId="{20350593-6466-4CFD-BC8D-664484A51CC5}"/>
          </ac:spMkLst>
        </pc:spChg>
        <pc:spChg chg="del mod">
          <ac:chgData name="McLaughlin, Brianna Jean" userId="a4347403-7b08-4708-a092-11a10c389349" providerId="ADAL" clId="{24D1A420-CD3F-4295-94FA-346C7C67A1D0}" dt="2024-03-25T21:57:17.491" v="3366" actId="478"/>
          <ac:spMkLst>
            <pc:docMk/>
            <pc:sldMk cId="2621149031" sldId="273"/>
            <ac:spMk id="19" creationId="{18638894-6106-34A7-6912-56AB89ACD0D5}"/>
          </ac:spMkLst>
        </pc:spChg>
        <pc:spChg chg="del">
          <ac:chgData name="McLaughlin, Brianna Jean" userId="a4347403-7b08-4708-a092-11a10c389349" providerId="ADAL" clId="{24D1A420-CD3F-4295-94FA-346C7C67A1D0}" dt="2024-03-25T21:57:06.947" v="3343" actId="700"/>
          <ac:spMkLst>
            <pc:docMk/>
            <pc:sldMk cId="2621149031" sldId="273"/>
            <ac:spMk id="23" creationId="{C61657BD-3333-446A-A16A-CBDC77C8E559}"/>
          </ac:spMkLst>
        </pc:spChg>
        <pc:spChg chg="del">
          <ac:chgData name="McLaughlin, Brianna Jean" userId="a4347403-7b08-4708-a092-11a10c389349" providerId="ADAL" clId="{24D1A420-CD3F-4295-94FA-346C7C67A1D0}" dt="2024-03-25T21:57:06.947" v="3343" actId="700"/>
          <ac:spMkLst>
            <pc:docMk/>
            <pc:sldMk cId="2621149031" sldId="273"/>
            <ac:spMk id="25" creationId="{52CAFF06-4D3A-42A5-8614-B1FA47EA0F6D}"/>
          </ac:spMkLst>
        </pc:spChg>
        <pc:picChg chg="add mod">
          <ac:chgData name="McLaughlin, Brianna Jean" userId="a4347403-7b08-4708-a092-11a10c389349" providerId="ADAL" clId="{24D1A420-CD3F-4295-94FA-346C7C67A1D0}" dt="2024-03-25T21:57:49.342" v="3370" actId="692"/>
          <ac:picMkLst>
            <pc:docMk/>
            <pc:sldMk cId="2621149031" sldId="273"/>
            <ac:picMk id="2" creationId="{CF8C6A25-FF60-2F61-19C6-4BDD7306FE70}"/>
          </ac:picMkLst>
        </pc:picChg>
        <pc:picChg chg="add mod">
          <ac:chgData name="McLaughlin, Brianna Jean" userId="a4347403-7b08-4708-a092-11a10c389349" providerId="ADAL" clId="{24D1A420-CD3F-4295-94FA-346C7C67A1D0}" dt="2024-03-25T21:57:53.401" v="3372" actId="692"/>
          <ac:picMkLst>
            <pc:docMk/>
            <pc:sldMk cId="2621149031" sldId="273"/>
            <ac:picMk id="3" creationId="{4E0740A0-0B51-92F8-C7C3-EE0DA229BD3B}"/>
          </ac:picMkLst>
        </pc:picChg>
        <pc:picChg chg="del">
          <ac:chgData name="McLaughlin, Brianna Jean" userId="a4347403-7b08-4708-a092-11a10c389349" providerId="ADAL" clId="{24D1A420-CD3F-4295-94FA-346C7C67A1D0}" dt="2024-03-25T21:26:03.845" v="2988" actId="478"/>
          <ac:picMkLst>
            <pc:docMk/>
            <pc:sldMk cId="2621149031" sldId="273"/>
            <ac:picMk id="7" creationId="{0A7FB4EE-568C-9D8A-B192-18A3FF37ECB8}"/>
          </ac:picMkLst>
        </pc:picChg>
        <pc:picChg chg="del">
          <ac:chgData name="McLaughlin, Brianna Jean" userId="a4347403-7b08-4708-a092-11a10c389349" providerId="ADAL" clId="{24D1A420-CD3F-4295-94FA-346C7C67A1D0}" dt="2024-03-25T21:26:02.445" v="2987" actId="478"/>
          <ac:picMkLst>
            <pc:docMk/>
            <pc:sldMk cId="2621149031" sldId="273"/>
            <ac:picMk id="14" creationId="{A90C44DE-6EAB-2366-7F21-ECBBF2D5BD50}"/>
          </ac:picMkLst>
        </pc:picChg>
        <pc:picChg chg="del">
          <ac:chgData name="McLaughlin, Brianna Jean" userId="a4347403-7b08-4708-a092-11a10c389349" providerId="ADAL" clId="{24D1A420-CD3F-4295-94FA-346C7C67A1D0}" dt="2024-03-25T21:57:15.780" v="3365" actId="478"/>
          <ac:picMkLst>
            <pc:docMk/>
            <pc:sldMk cId="2621149031" sldId="273"/>
            <ac:picMk id="18" creationId="{345D0016-8118-F67E-B99D-38785A3148C1}"/>
          </ac:picMkLst>
        </pc:pic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2621149031" sldId="273"/>
            <ac:cxnSpMk id="9" creationId="{02B809A1-3AB5-4127-AEA1-0F5B8C8014E5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2621149031" sldId="273"/>
            <ac:cxnSpMk id="17" creationId="{EEDDF567-0D16-4515-B57A-08AE01DF3456}"/>
          </ac:cxnSpMkLst>
        </pc:cxnChg>
      </pc:sldChg>
      <pc:sldChg chg="addSp delSp modSp add mod modClrScheme delDesignElem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1473455416" sldId="274"/>
        </pc:sldMkLst>
        <pc:spChg chg="add mod ord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473455416" sldId="274"/>
            <ac:spMk id="7" creationId="{00236E3B-F948-49C0-FD97-162949E3164D}"/>
          </ac:spMkLst>
        </pc:spChg>
        <pc:spChg chg="add del mod ord">
          <ac:chgData name="McLaughlin, Brianna Jean" userId="a4347403-7b08-4708-a092-11a10c389349" providerId="ADAL" clId="{24D1A420-CD3F-4295-94FA-346C7C67A1D0}" dt="2024-03-25T21:39:08.604" v="3127" actId="478"/>
          <ac:spMkLst>
            <pc:docMk/>
            <pc:sldMk cId="1473455416" sldId="274"/>
            <ac:spMk id="8" creationId="{7E685585-1519-049D-D72E-7677A7B36C23}"/>
          </ac:spMkLst>
        </pc:spChg>
        <pc:spChg chg="add del">
          <ac:chgData name="McLaughlin, Brianna Jean" userId="a4347403-7b08-4708-a092-11a10c389349" providerId="ADAL" clId="{24D1A420-CD3F-4295-94FA-346C7C67A1D0}" dt="2024-03-25T21:39:25.379" v="3131" actId="26606"/>
          <ac:spMkLst>
            <pc:docMk/>
            <pc:sldMk cId="1473455416" sldId="274"/>
            <ac:spMk id="9" creationId="{B34E3164-F487-4F42-9E73-153A80BE3F40}"/>
          </ac:spMkLst>
        </pc:spChg>
        <pc:spChg chg="add del">
          <ac:chgData name="McLaughlin, Brianna Jean" userId="a4347403-7b08-4708-a092-11a10c389349" providerId="ADAL" clId="{24D1A420-CD3F-4295-94FA-346C7C67A1D0}" dt="2024-03-25T21:58:07.869" v="3374" actId="26606"/>
          <ac:spMkLst>
            <pc:docMk/>
            <pc:sldMk cId="1473455416" sldId="274"/>
            <ac:spMk id="11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1:58:07.869" v="3374" actId="26606"/>
          <ac:spMkLst>
            <pc:docMk/>
            <pc:sldMk cId="1473455416" sldId="274"/>
            <ac:spMk id="13" creationId="{41DE443D-9A89-4F4F-B174-24C80A1E6968}"/>
          </ac:spMkLst>
        </pc:spChg>
        <pc:spChg chg="add del">
          <ac:chgData name="McLaughlin, Brianna Jean" userId="a4347403-7b08-4708-a092-11a10c389349" providerId="ADAL" clId="{24D1A420-CD3F-4295-94FA-346C7C67A1D0}" dt="2024-03-25T21:39:25.379" v="3131" actId="26606"/>
          <ac:spMkLst>
            <pc:docMk/>
            <pc:sldMk cId="1473455416" sldId="274"/>
            <ac:spMk id="14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1:58:07.869" v="3374" actId="26606"/>
          <ac:spMkLst>
            <pc:docMk/>
            <pc:sldMk cId="1473455416" sldId="274"/>
            <ac:spMk id="15" creationId="{B34E3164-F487-4F42-9E73-153A80BE3F40}"/>
          </ac:spMkLst>
        </pc:spChg>
        <pc:spChg chg="add del">
          <ac:chgData name="McLaughlin, Brianna Jean" userId="a4347403-7b08-4708-a092-11a10c389349" providerId="ADAL" clId="{24D1A420-CD3F-4295-94FA-346C7C67A1D0}" dt="2024-03-25T21:39:25.379" v="3131" actId="26606"/>
          <ac:spMkLst>
            <pc:docMk/>
            <pc:sldMk cId="1473455416" sldId="274"/>
            <ac:spMk id="16" creationId="{41DE443D-9A89-4F4F-B174-24C80A1E6968}"/>
          </ac:spMkLst>
        </pc:spChg>
        <pc:spChg chg="add del mod">
          <ac:chgData name="McLaughlin, Brianna Jean" userId="a4347403-7b08-4708-a092-11a10c389349" providerId="ADAL" clId="{24D1A420-CD3F-4295-94FA-346C7C67A1D0}" dt="2024-03-25T21:38:38.913" v="3101" actId="21"/>
          <ac:spMkLst>
            <pc:docMk/>
            <pc:sldMk cId="1473455416" sldId="274"/>
            <ac:spMk id="19" creationId="{18638894-6106-34A7-6912-56AB89ACD0D5}"/>
          </ac:spMkLst>
        </pc:spChg>
        <pc:spChg chg="add del mod">
          <ac:chgData name="McLaughlin, Brianna Jean" userId="a4347403-7b08-4708-a092-11a10c389349" providerId="ADAL" clId="{24D1A420-CD3F-4295-94FA-346C7C67A1D0}" dt="2024-03-25T21:38:59.113" v="3104" actId="700"/>
          <ac:spMkLst>
            <pc:docMk/>
            <pc:sldMk cId="1473455416" sldId="274"/>
            <ac:spMk id="23" creationId="{C61657BD-3333-446A-A16A-CBDC77C8E559}"/>
          </ac:spMkLst>
        </pc:spChg>
        <pc:spChg chg="add del mod">
          <ac:chgData name="McLaughlin, Brianna Jean" userId="a4347403-7b08-4708-a092-11a10c389349" providerId="ADAL" clId="{24D1A420-CD3F-4295-94FA-346C7C67A1D0}" dt="2024-03-25T21:38:59.113" v="3104" actId="700"/>
          <ac:spMkLst>
            <pc:docMk/>
            <pc:sldMk cId="1473455416" sldId="274"/>
            <ac:spMk id="25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30:33.945" v="3043" actId="26606"/>
          <ac:spMkLst>
            <pc:docMk/>
            <pc:sldMk cId="1473455416" sldId="274"/>
            <ac:spMk id="27" creationId="{28BA90A1-6BEC-48B7-BBE0-88632622544A}"/>
          </ac:spMkLst>
        </pc:spChg>
        <pc:spChg chg="add del">
          <ac:chgData name="McLaughlin, Brianna Jean" userId="a4347403-7b08-4708-a092-11a10c389349" providerId="ADAL" clId="{24D1A420-CD3F-4295-94FA-346C7C67A1D0}" dt="2024-03-25T21:30:33.945" v="3043" actId="26606"/>
          <ac:spMkLst>
            <pc:docMk/>
            <pc:sldMk cId="1473455416" sldId="274"/>
            <ac:spMk id="28" creationId="{D7950F2D-29CC-4F1C-8AFA-D6AE15BFA243}"/>
          </ac:spMkLst>
        </pc:spChg>
        <pc:spChg chg="add del">
          <ac:chgData name="McLaughlin, Brianna Jean" userId="a4347403-7b08-4708-a092-11a10c389349" providerId="ADAL" clId="{24D1A420-CD3F-4295-94FA-346C7C67A1D0}" dt="2024-03-25T21:30:11.796" v="3036" actId="26606"/>
          <ac:spMkLst>
            <pc:docMk/>
            <pc:sldMk cId="1473455416" sldId="274"/>
            <ac:spMk id="30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30:35.295" v="3045" actId="26606"/>
          <ac:spMkLst>
            <pc:docMk/>
            <pc:sldMk cId="1473455416" sldId="274"/>
            <ac:spMk id="31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1:30:11.796" v="3036" actId="26606"/>
          <ac:spMkLst>
            <pc:docMk/>
            <pc:sldMk cId="1473455416" sldId="274"/>
            <ac:spMk id="32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30:35.295" v="3045" actId="26606"/>
          <ac:spMkLst>
            <pc:docMk/>
            <pc:sldMk cId="1473455416" sldId="274"/>
            <ac:spMk id="33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1:31:49.529" v="3081" actId="26606"/>
          <ac:spMkLst>
            <pc:docMk/>
            <pc:sldMk cId="1473455416" sldId="274"/>
            <ac:spMk id="34" creationId="{9413DE7D-4710-463F-9A37-FC3DA82954C6}"/>
          </ac:spMkLst>
        </pc:spChg>
        <pc:picChg chg="del">
          <ac:chgData name="McLaughlin, Brianna Jean" userId="a4347403-7b08-4708-a092-11a10c389349" providerId="ADAL" clId="{24D1A420-CD3F-4295-94FA-346C7C67A1D0}" dt="2024-03-25T21:27:44.478" v="3003" actId="478"/>
          <ac:picMkLst>
            <pc:docMk/>
            <pc:sldMk cId="1473455416" sldId="274"/>
            <ac:picMk id="2" creationId="{CF8C6A25-FF60-2F61-19C6-4BDD7306FE70}"/>
          </ac:picMkLst>
        </pc:picChg>
        <pc:picChg chg="del">
          <ac:chgData name="McLaughlin, Brianna Jean" userId="a4347403-7b08-4708-a092-11a10c389349" providerId="ADAL" clId="{24D1A420-CD3F-4295-94FA-346C7C67A1D0}" dt="2024-03-25T21:27:45.994" v="3004" actId="478"/>
          <ac:picMkLst>
            <pc:docMk/>
            <pc:sldMk cId="1473455416" sldId="274"/>
            <ac:picMk id="3" creationId="{4E0740A0-0B51-92F8-C7C3-EE0DA229BD3B}"/>
          </ac:picMkLst>
        </pc:picChg>
        <pc:picChg chg="add del mod">
          <ac:chgData name="McLaughlin, Brianna Jean" userId="a4347403-7b08-4708-a092-11a10c389349" providerId="ADAL" clId="{24D1A420-CD3F-4295-94FA-346C7C67A1D0}" dt="2024-03-25T21:30:44.279" v="3053"/>
          <ac:picMkLst>
            <pc:docMk/>
            <pc:sldMk cId="1473455416" sldId="274"/>
            <ac:picMk id="4" creationId="{88BA5F0F-A36C-ED59-3217-BCB7DEE6B262}"/>
          </ac:picMkLst>
        </pc:picChg>
        <pc:picChg chg="add mod ord">
          <ac:chgData name="McLaughlin, Brianna Jean" userId="a4347403-7b08-4708-a092-11a10c389349" providerId="ADAL" clId="{24D1A420-CD3F-4295-94FA-346C7C67A1D0}" dt="2024-03-25T21:58:07.869" v="3374" actId="26606"/>
          <ac:picMkLst>
            <pc:docMk/>
            <pc:sldMk cId="1473455416" sldId="274"/>
            <ac:picMk id="6" creationId="{86BD24B4-7431-A69B-1834-EFF26C3980D7}"/>
          </ac:picMkLst>
        </pc:picChg>
        <pc:picChg chg="add del mod">
          <ac:chgData name="McLaughlin, Brianna Jean" userId="a4347403-7b08-4708-a092-11a10c389349" providerId="ADAL" clId="{24D1A420-CD3F-4295-94FA-346C7C67A1D0}" dt="2024-03-25T21:38:32.387" v="3099" actId="21"/>
          <ac:picMkLst>
            <pc:docMk/>
            <pc:sldMk cId="1473455416" sldId="274"/>
            <ac:picMk id="18" creationId="{345D0016-8118-F67E-B99D-38785A3148C1}"/>
          </ac:picMkLst>
        </pc:picChg>
        <pc:picChg chg="add del">
          <ac:chgData name="McLaughlin, Brianna Jean" userId="a4347403-7b08-4708-a092-11a10c389349" providerId="ADAL" clId="{24D1A420-CD3F-4295-94FA-346C7C67A1D0}" dt="2024-03-25T22:10:58.464" v="3391"/>
          <ac:picMkLst>
            <pc:docMk/>
            <pc:sldMk cId="1473455416" sldId="274"/>
            <ac:picMk id="21" creationId="{AB33C9F5-2A32-F40F-58DC-DBD57314756C}"/>
          </ac:picMkLst>
        </pc:picChg>
        <pc:cxnChg chg="add del">
          <ac:chgData name="McLaughlin, Brianna Jean" userId="a4347403-7b08-4708-a092-11a10c389349" providerId="ADAL" clId="{24D1A420-CD3F-4295-94FA-346C7C67A1D0}" dt="2024-03-25T21:58:07.869" v="3374" actId="26606"/>
          <ac:cxnSpMkLst>
            <pc:docMk/>
            <pc:sldMk cId="1473455416" sldId="274"/>
            <ac:cxnSpMk id="10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1:39:25.379" v="3131" actId="26606"/>
          <ac:cxnSpMkLst>
            <pc:docMk/>
            <pc:sldMk cId="1473455416" sldId="274"/>
            <ac:cxnSpMk id="12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1:58:07.869" v="3374" actId="26606"/>
          <ac:cxnSpMkLst>
            <pc:docMk/>
            <pc:sldMk cId="1473455416" sldId="274"/>
            <ac:cxnSpMk id="17" creationId="{A3301547-2A66-4702-AF5D-6FD5ED317F2E}"/>
          </ac:cxnSpMkLst>
        </pc:cxnChg>
        <pc:cxnChg chg="add del">
          <ac:chgData name="McLaughlin, Brianna Jean" userId="a4347403-7b08-4708-a092-11a10c389349" providerId="ADAL" clId="{24D1A420-CD3F-4295-94FA-346C7C67A1D0}" dt="2024-03-25T21:39:25.379" v="3131" actId="26606"/>
          <ac:cxnSpMkLst>
            <pc:docMk/>
            <pc:sldMk cId="1473455416" sldId="274"/>
            <ac:cxnSpMk id="20" creationId="{A3301547-2A66-4702-AF5D-6FD5ED317F2E}"/>
          </ac:cxnSpMkLst>
        </pc:cxnChg>
        <pc:cxnChg chg="add del">
          <ac:chgData name="McLaughlin, Brianna Jean" userId="a4347403-7b08-4708-a092-11a10c389349" providerId="ADAL" clId="{24D1A420-CD3F-4295-94FA-346C7C67A1D0}" dt="2024-03-25T21:31:49.529" v="3081" actId="26606"/>
          <ac:cxnSpMkLst>
            <pc:docMk/>
            <pc:sldMk cId="1473455416" sldId="274"/>
            <ac:cxnSpMk id="29" creationId="{B05BFB19-669B-436A-9E38-5011D6F93B8D}"/>
          </ac:cxnSpMkLst>
        </pc:cxnChg>
      </pc:sldChg>
      <pc:sldChg chg="addSp delSp modSp add mod ord delDesignElem chgLayout">
        <pc:chgData name="McLaughlin, Brianna Jean" userId="a4347403-7b08-4708-a092-11a10c389349" providerId="ADAL" clId="{24D1A420-CD3F-4295-94FA-346C7C67A1D0}" dt="2024-03-25T22:29:06.569" v="3648" actId="20578"/>
        <pc:sldMkLst>
          <pc:docMk/>
          <pc:sldMk cId="163613175" sldId="275"/>
        </pc:sldMkLst>
        <pc:spChg chg="add mod ord">
          <ac:chgData name="McLaughlin, Brianna Jean" userId="a4347403-7b08-4708-a092-11a10c389349" providerId="ADAL" clId="{24D1A420-CD3F-4295-94FA-346C7C67A1D0}" dt="2024-03-25T22:11:19.881" v="3408" actId="26606"/>
          <ac:spMkLst>
            <pc:docMk/>
            <pc:sldMk cId="163613175" sldId="275"/>
            <ac:spMk id="5" creationId="{8ABCB700-F388-769B-7D7C-12DE390F51E2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63613175" sldId="275"/>
            <ac:spMk id="12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63613175" sldId="275"/>
            <ac:spMk id="14" creationId="{41DE443D-9A89-4F4F-B174-24C80A1E6968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163613175" sldId="275"/>
            <ac:spMk id="16" creationId="{B34E3164-F487-4F42-9E73-153A80BE3F40}"/>
          </ac:spMkLst>
        </pc:spChg>
        <pc:spChg chg="add del mod">
          <ac:chgData name="McLaughlin, Brianna Jean" userId="a4347403-7b08-4708-a092-11a10c389349" providerId="ADAL" clId="{24D1A420-CD3F-4295-94FA-346C7C67A1D0}" dt="2024-03-25T22:11:02.231" v="3394" actId="478"/>
          <ac:spMkLst>
            <pc:docMk/>
            <pc:sldMk cId="163613175" sldId="275"/>
            <ac:spMk id="19" creationId="{18638894-6106-34A7-6912-56AB89ACD0D5}"/>
          </ac:spMkLst>
        </pc:spChg>
        <pc:spChg chg="del">
          <ac:chgData name="McLaughlin, Brianna Jean" userId="a4347403-7b08-4708-a092-11a10c389349" providerId="ADAL" clId="{24D1A420-CD3F-4295-94FA-346C7C67A1D0}" dt="2024-03-25T22:11:12.620" v="3395" actId="700"/>
          <ac:spMkLst>
            <pc:docMk/>
            <pc:sldMk cId="163613175" sldId="275"/>
            <ac:spMk id="23" creationId="{C61657BD-3333-446A-A16A-CBDC77C8E559}"/>
          </ac:spMkLst>
        </pc:spChg>
        <pc:spChg chg="del">
          <ac:chgData name="McLaughlin, Brianna Jean" userId="a4347403-7b08-4708-a092-11a10c389349" providerId="ADAL" clId="{24D1A420-CD3F-4295-94FA-346C7C67A1D0}" dt="2024-03-25T22:11:12.620" v="3395" actId="700"/>
          <ac:spMkLst>
            <pc:docMk/>
            <pc:sldMk cId="163613175" sldId="275"/>
            <ac:spMk id="25" creationId="{52CAFF06-4D3A-42A5-8614-B1FA47EA0F6D}"/>
          </ac:spMkLst>
        </pc:spChg>
        <pc:picChg chg="del">
          <ac:chgData name="McLaughlin, Brianna Jean" userId="a4347403-7b08-4708-a092-11a10c389349" providerId="ADAL" clId="{24D1A420-CD3F-4295-94FA-346C7C67A1D0}" dt="2024-03-25T21:39:49.329" v="3138" actId="478"/>
          <ac:picMkLst>
            <pc:docMk/>
            <pc:sldMk cId="163613175" sldId="275"/>
            <ac:picMk id="2" creationId="{CF8C6A25-FF60-2F61-19C6-4BDD7306FE70}"/>
          </ac:picMkLst>
        </pc:picChg>
        <pc:picChg chg="del">
          <ac:chgData name="McLaughlin, Brianna Jean" userId="a4347403-7b08-4708-a092-11a10c389349" providerId="ADAL" clId="{24D1A420-CD3F-4295-94FA-346C7C67A1D0}" dt="2024-03-25T21:39:51.163" v="3139" actId="478"/>
          <ac:picMkLst>
            <pc:docMk/>
            <pc:sldMk cId="163613175" sldId="275"/>
            <ac:picMk id="3" creationId="{4E0740A0-0B51-92F8-C7C3-EE0DA229BD3B}"/>
          </ac:picMkLst>
        </pc:picChg>
        <pc:picChg chg="add del mod ord">
          <ac:chgData name="McLaughlin, Brianna Jean" userId="a4347403-7b08-4708-a092-11a10c389349" providerId="ADAL" clId="{24D1A420-CD3F-4295-94FA-346C7C67A1D0}" dt="2024-03-25T22:11:19.881" v="3408" actId="26606"/>
          <ac:picMkLst>
            <pc:docMk/>
            <pc:sldMk cId="163613175" sldId="275"/>
            <ac:picMk id="4" creationId="{A33C62EB-D35A-7CE6-BFB6-A5120E599165}"/>
          </ac:picMkLst>
        </pc:picChg>
        <pc:picChg chg="del mod">
          <ac:chgData name="McLaughlin, Brianna Jean" userId="a4347403-7b08-4708-a092-11a10c389349" providerId="ADAL" clId="{24D1A420-CD3F-4295-94FA-346C7C67A1D0}" dt="2024-03-25T22:10:36.470" v="3387" actId="478"/>
          <ac:picMkLst>
            <pc:docMk/>
            <pc:sldMk cId="163613175" sldId="275"/>
            <ac:picMk id="18" creationId="{345D0016-8118-F67E-B99D-38785A3148C1}"/>
          </ac:picMkLst>
        </pc:pic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63613175" sldId="275"/>
            <ac:cxnSpMk id="7" creationId="{A3301547-2A66-4702-AF5D-6FD5ED317F2E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163613175" sldId="275"/>
            <ac:cxnSpMk id="10" creationId="{B73DEAEA-BFDB-410C-89E7-02514506C826}"/>
          </ac:cxnSpMkLst>
        </pc:cxnChg>
      </pc:sldChg>
      <pc:sldChg chg="addSp delSp modSp add mod ord addAnim modAnim delDesignElem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3152634356" sldId="276"/>
        </pc:sldMkLst>
        <pc:spChg chg="add mod ord">
          <ac:chgData name="McLaughlin, Brianna Jean" userId="a4347403-7b08-4708-a092-11a10c389349" providerId="ADAL" clId="{24D1A420-CD3F-4295-94FA-346C7C67A1D0}" dt="2024-03-25T22:11:56.048" v="3434" actId="26606"/>
          <ac:spMkLst>
            <pc:docMk/>
            <pc:sldMk cId="3152634356" sldId="276"/>
            <ac:spMk id="5" creationId="{4E531FA6-C88F-9B59-A645-38DAD8652EC7}"/>
          </ac:spMkLst>
        </pc:spChg>
        <pc:spChg chg="add del">
          <ac:chgData name="McLaughlin, Brianna Jean" userId="a4347403-7b08-4708-a092-11a10c389349" providerId="ADAL" clId="{24D1A420-CD3F-4295-94FA-346C7C67A1D0}" dt="2024-03-25T22:11:40.264" v="3428" actId="26606"/>
          <ac:spMkLst>
            <pc:docMk/>
            <pc:sldMk cId="3152634356" sldId="276"/>
            <ac:spMk id="12" creationId="{419581BE-2724-447F-B809-A2E3A1F8A423}"/>
          </ac:spMkLst>
        </pc:spChg>
        <pc:spChg chg="add del">
          <ac:chgData name="McLaughlin, Brianna Jean" userId="a4347403-7b08-4708-a092-11a10c389349" providerId="ADAL" clId="{24D1A420-CD3F-4295-94FA-346C7C67A1D0}" dt="2024-03-25T22:11:40.264" v="3428" actId="26606"/>
          <ac:spMkLst>
            <pc:docMk/>
            <pc:sldMk cId="3152634356" sldId="276"/>
            <ac:spMk id="14" creationId="{313C2851-547D-4659-A779-F783D9337D6E}"/>
          </ac:spMkLst>
        </pc:spChg>
        <pc:spChg chg="add del">
          <ac:chgData name="McLaughlin, Brianna Jean" userId="a4347403-7b08-4708-a092-11a10c389349" providerId="ADAL" clId="{24D1A420-CD3F-4295-94FA-346C7C67A1D0}" dt="2024-03-25T22:11:40.264" v="3428" actId="26606"/>
          <ac:spMkLst>
            <pc:docMk/>
            <pc:sldMk cId="3152634356" sldId="276"/>
            <ac:spMk id="16" creationId="{20350593-6466-4CFD-BC8D-664484A51CC5}"/>
          </ac:spMkLst>
        </pc:spChg>
        <pc:spChg chg="del mod">
          <ac:chgData name="McLaughlin, Brianna Jean" userId="a4347403-7b08-4708-a092-11a10c389349" providerId="ADAL" clId="{24D1A420-CD3F-4295-94FA-346C7C67A1D0}" dt="2024-03-25T22:11:27.368" v="3410" actId="478"/>
          <ac:spMkLst>
            <pc:docMk/>
            <pc:sldMk cId="3152634356" sldId="276"/>
            <ac:spMk id="19" creationId="{18638894-6106-34A7-6912-56AB89ACD0D5}"/>
          </ac:spMkLst>
        </pc:spChg>
        <pc:spChg chg="add del">
          <ac:chgData name="McLaughlin, Brianna Jean" userId="a4347403-7b08-4708-a092-11a10c389349" providerId="ADAL" clId="{24D1A420-CD3F-4295-94FA-346C7C67A1D0}" dt="2024-03-25T22:11:42.114" v="3430" actId="26606"/>
          <ac:spMkLst>
            <pc:docMk/>
            <pc:sldMk cId="3152634356" sldId="276"/>
            <ac:spMk id="22" creationId="{419581BE-2724-447F-B809-A2E3A1F8A423}"/>
          </ac:spMkLst>
        </pc:spChg>
        <pc:spChg chg="del">
          <ac:chgData name="McLaughlin, Brianna Jean" userId="a4347403-7b08-4708-a092-11a10c389349" providerId="ADAL" clId="{24D1A420-CD3F-4295-94FA-346C7C67A1D0}" dt="2024-03-25T22:11:30.514" v="3411" actId="700"/>
          <ac:spMkLst>
            <pc:docMk/>
            <pc:sldMk cId="3152634356" sldId="276"/>
            <ac:spMk id="23" creationId="{C61657BD-3333-446A-A16A-CBDC77C8E559}"/>
          </ac:spMkLst>
        </pc:spChg>
        <pc:spChg chg="add del">
          <ac:chgData name="McLaughlin, Brianna Jean" userId="a4347403-7b08-4708-a092-11a10c389349" providerId="ADAL" clId="{24D1A420-CD3F-4295-94FA-346C7C67A1D0}" dt="2024-03-25T22:11:42.114" v="3430" actId="26606"/>
          <ac:spMkLst>
            <pc:docMk/>
            <pc:sldMk cId="3152634356" sldId="276"/>
            <ac:spMk id="24" creationId="{FA2A7E71-DD54-4CEF-BA1B-0C1A88B9EF18}"/>
          </ac:spMkLst>
        </pc:spChg>
        <pc:spChg chg="del">
          <ac:chgData name="McLaughlin, Brianna Jean" userId="a4347403-7b08-4708-a092-11a10c389349" providerId="ADAL" clId="{24D1A420-CD3F-4295-94FA-346C7C67A1D0}" dt="2024-03-25T22:11:30.514" v="3411" actId="700"/>
          <ac:spMkLst>
            <pc:docMk/>
            <pc:sldMk cId="3152634356" sldId="276"/>
            <ac:spMk id="25" creationId="{52CAFF06-4D3A-42A5-8614-B1FA47EA0F6D}"/>
          </ac:spMkLst>
        </pc:spChg>
        <pc:spChg chg="add del">
          <ac:chgData name="McLaughlin, Brianna Jean" userId="a4347403-7b08-4708-a092-11a10c389349" providerId="ADAL" clId="{24D1A420-CD3F-4295-94FA-346C7C67A1D0}" dt="2024-03-25T22:11:42.114" v="3430" actId="26606"/>
          <ac:spMkLst>
            <pc:docMk/>
            <pc:sldMk cId="3152634356" sldId="276"/>
            <ac:spMk id="26" creationId="{F5A91F1E-728D-44B0-8E5A-05E035E3D4E0}"/>
          </ac:spMkLst>
        </pc:spChg>
        <pc:spChg chg="add del">
          <ac:chgData name="McLaughlin, Brianna Jean" userId="a4347403-7b08-4708-a092-11a10c389349" providerId="ADAL" clId="{24D1A420-CD3F-4295-94FA-346C7C67A1D0}" dt="2024-03-25T22:12:05.826" v="3437" actId="26606"/>
          <ac:spMkLst>
            <pc:docMk/>
            <pc:sldMk cId="3152634356" sldId="276"/>
            <ac:spMk id="30" creationId="{CCC11D68-F0AD-4DC9-9ABC-7E5F391668CD}"/>
          </ac:spMkLst>
        </pc:spChg>
        <pc:spChg chg="add del">
          <ac:chgData name="McLaughlin, Brianna Jean" userId="a4347403-7b08-4708-a092-11a10c389349" providerId="ADAL" clId="{24D1A420-CD3F-4295-94FA-346C7C67A1D0}" dt="2024-03-25T22:12:05.826" v="3437" actId="26606"/>
          <ac:spMkLst>
            <pc:docMk/>
            <pc:sldMk cId="3152634356" sldId="276"/>
            <ac:spMk id="31" creationId="{EA29ED28-06AD-41F6-B047-DA862D4582ED}"/>
          </ac:spMkLst>
        </pc:spChg>
        <pc:spChg chg="add del">
          <ac:chgData name="McLaughlin, Brianna Jean" userId="a4347403-7b08-4708-a092-11a10c389349" providerId="ADAL" clId="{24D1A420-CD3F-4295-94FA-346C7C67A1D0}" dt="2024-03-25T22:12:05.826" v="3437" actId="26606"/>
          <ac:spMkLst>
            <pc:docMk/>
            <pc:sldMk cId="3152634356" sldId="276"/>
            <ac:spMk id="32" creationId="{AB496854-02D3-4824-85CD-15F7F84B7D3C}"/>
          </ac:spMkLst>
        </pc:spChg>
        <pc:spChg chg="add del">
          <ac:chgData name="McLaughlin, Brianna Jean" userId="a4347403-7b08-4708-a092-11a10c389349" providerId="ADAL" clId="{24D1A420-CD3F-4295-94FA-346C7C67A1D0}" dt="2024-03-25T22:11:56.048" v="3434" actId="26606"/>
          <ac:spMkLst>
            <pc:docMk/>
            <pc:sldMk cId="3152634356" sldId="276"/>
            <ac:spMk id="40" creationId="{CCC11D68-F0AD-4DC9-9ABC-7E5F391668CD}"/>
          </ac:spMkLst>
        </pc:spChg>
        <pc:spChg chg="add del">
          <ac:chgData name="McLaughlin, Brianna Jean" userId="a4347403-7b08-4708-a092-11a10c389349" providerId="ADAL" clId="{24D1A420-CD3F-4295-94FA-346C7C67A1D0}" dt="2024-03-25T22:11:56.048" v="3434" actId="26606"/>
          <ac:spMkLst>
            <pc:docMk/>
            <pc:sldMk cId="3152634356" sldId="276"/>
            <ac:spMk id="42" creationId="{42D31895-4747-494E-93A2-C62AAF9CC655}"/>
          </ac:spMkLst>
        </pc:spChg>
        <pc:spChg chg="add del">
          <ac:chgData name="McLaughlin, Brianna Jean" userId="a4347403-7b08-4708-a092-11a10c389349" providerId="ADAL" clId="{24D1A420-CD3F-4295-94FA-346C7C67A1D0}" dt="2024-03-25T22:11:56.048" v="3434" actId="26606"/>
          <ac:spMkLst>
            <pc:docMk/>
            <pc:sldMk cId="3152634356" sldId="276"/>
            <ac:spMk id="44" creationId="{87673FE6-058D-4534-B288-7294D2506010}"/>
          </ac:spMkLst>
        </pc:spChg>
        <pc:spChg chg="add del">
          <ac:chgData name="McLaughlin, Brianna Jean" userId="a4347403-7b08-4708-a092-11a10c389349" providerId="ADAL" clId="{24D1A420-CD3F-4295-94FA-346C7C67A1D0}" dt="2024-03-25T22:12:05.814" v="3436" actId="26606"/>
          <ac:spMkLst>
            <pc:docMk/>
            <pc:sldMk cId="3152634356" sldId="276"/>
            <ac:spMk id="49" creationId="{419581BE-2724-447F-B809-A2E3A1F8A423}"/>
          </ac:spMkLst>
        </pc:spChg>
        <pc:spChg chg="add del">
          <ac:chgData name="McLaughlin, Brianna Jean" userId="a4347403-7b08-4708-a092-11a10c389349" providerId="ADAL" clId="{24D1A420-CD3F-4295-94FA-346C7C67A1D0}" dt="2024-03-25T22:12:05.814" v="3436" actId="26606"/>
          <ac:spMkLst>
            <pc:docMk/>
            <pc:sldMk cId="3152634356" sldId="276"/>
            <ac:spMk id="50" creationId="{313C2851-547D-4659-A779-F783D9337D6E}"/>
          </ac:spMkLst>
        </pc:spChg>
        <pc:spChg chg="add del">
          <ac:chgData name="McLaughlin, Brianna Jean" userId="a4347403-7b08-4708-a092-11a10c389349" providerId="ADAL" clId="{24D1A420-CD3F-4295-94FA-346C7C67A1D0}" dt="2024-03-25T22:12:05.814" v="3436" actId="26606"/>
          <ac:spMkLst>
            <pc:docMk/>
            <pc:sldMk cId="3152634356" sldId="276"/>
            <ac:spMk id="51" creationId="{20350593-6466-4CFD-BC8D-664484A51CC5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152634356" sldId="276"/>
            <ac:spMk id="55" creationId="{CCC11D68-F0AD-4DC9-9ABC-7E5F391668CD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152634356" sldId="276"/>
            <ac:spMk id="56" creationId="{EA29ED28-06AD-41F6-B047-DA862D4582ED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3152634356" sldId="276"/>
            <ac:spMk id="57" creationId="{AB496854-02D3-4824-85CD-15F7F84B7D3C}"/>
          </ac:spMkLst>
        </pc:spChg>
        <pc:picChg chg="add mod ord">
          <ac:chgData name="McLaughlin, Brianna Jean" userId="a4347403-7b08-4708-a092-11a10c389349" providerId="ADAL" clId="{24D1A420-CD3F-4295-94FA-346C7C67A1D0}" dt="2024-03-25T22:11:56.048" v="3434" actId="26606"/>
          <ac:picMkLst>
            <pc:docMk/>
            <pc:sldMk cId="3152634356" sldId="276"/>
            <ac:picMk id="2" creationId="{13E7C7E4-5705-47AB-C490-0BA2AAAD03C2}"/>
          </ac:picMkLst>
        </pc:picChg>
        <pc:picChg chg="add mod ord modCrop">
          <ac:chgData name="McLaughlin, Brianna Jean" userId="a4347403-7b08-4708-a092-11a10c389349" providerId="ADAL" clId="{24D1A420-CD3F-4295-94FA-346C7C67A1D0}" dt="2024-03-25T22:11:56.048" v="3434" actId="26606"/>
          <ac:picMkLst>
            <pc:docMk/>
            <pc:sldMk cId="3152634356" sldId="276"/>
            <ac:picMk id="3" creationId="{7A13D950-D8FF-B329-FE0B-1FCF44280475}"/>
          </ac:picMkLst>
        </pc:picChg>
        <pc:picChg chg="del">
          <ac:chgData name="McLaughlin, Brianna Jean" userId="a4347403-7b08-4708-a092-11a10c389349" providerId="ADAL" clId="{24D1A420-CD3F-4295-94FA-346C7C67A1D0}" dt="2024-03-25T21:45:47.831" v="3216" actId="478"/>
          <ac:picMkLst>
            <pc:docMk/>
            <pc:sldMk cId="3152634356" sldId="276"/>
            <ac:picMk id="4" creationId="{A33C62EB-D35A-7CE6-BFB6-A5120E599165}"/>
          </ac:picMkLst>
        </pc:picChg>
        <pc:picChg chg="del mod">
          <ac:chgData name="McLaughlin, Brianna Jean" userId="a4347403-7b08-4708-a092-11a10c389349" providerId="ADAL" clId="{24D1A420-CD3F-4295-94FA-346C7C67A1D0}" dt="2024-03-25T22:11:25.210" v="3409" actId="478"/>
          <ac:picMkLst>
            <pc:docMk/>
            <pc:sldMk cId="3152634356" sldId="276"/>
            <ac:picMk id="18" creationId="{345D0016-8118-F67E-B99D-38785A3148C1}"/>
          </ac:picMkLst>
        </pc:picChg>
        <pc:cxnChg chg="add del">
          <ac:chgData name="McLaughlin, Brianna Jean" userId="a4347403-7b08-4708-a092-11a10c389349" providerId="ADAL" clId="{24D1A420-CD3F-4295-94FA-346C7C67A1D0}" dt="2024-03-25T22:11:40.264" v="3428" actId="26606"/>
          <ac:cxnSpMkLst>
            <pc:docMk/>
            <pc:sldMk cId="3152634356" sldId="276"/>
            <ac:cxnSpMk id="7" creationId="{EEDDF567-0D16-4515-B57A-08AE01DF3456}"/>
          </ac:cxnSpMkLst>
        </pc:cxnChg>
        <pc:cxnChg chg="add del">
          <ac:chgData name="McLaughlin, Brianna Jean" userId="a4347403-7b08-4708-a092-11a10c389349" providerId="ADAL" clId="{24D1A420-CD3F-4295-94FA-346C7C67A1D0}" dt="2024-03-25T22:11:40.264" v="3428" actId="26606"/>
          <ac:cxnSpMkLst>
            <pc:docMk/>
            <pc:sldMk cId="3152634356" sldId="276"/>
            <ac:cxnSpMk id="10" creationId="{02B809A1-3AB5-4127-AEA1-0F5B8C8014E5}"/>
          </ac:cxnSpMkLst>
        </pc:cxnChg>
        <pc:cxnChg chg="add del">
          <ac:chgData name="McLaughlin, Brianna Jean" userId="a4347403-7b08-4708-a092-11a10c389349" providerId="ADAL" clId="{24D1A420-CD3F-4295-94FA-346C7C67A1D0}" dt="2024-03-25T22:11:42.114" v="3430" actId="26606"/>
          <ac:cxnSpMkLst>
            <pc:docMk/>
            <pc:sldMk cId="3152634356" sldId="276"/>
            <ac:cxnSpMk id="20" creationId="{FE7E9CD0-C6E1-48C7-9227-401D844E818D}"/>
          </ac:cxnSpMkLst>
        </pc:cxnChg>
        <pc:cxnChg chg="add del">
          <ac:chgData name="McLaughlin, Brianna Jean" userId="a4347403-7b08-4708-a092-11a10c389349" providerId="ADAL" clId="{24D1A420-CD3F-4295-94FA-346C7C67A1D0}" dt="2024-03-25T22:11:42.114" v="3430" actId="26606"/>
          <ac:cxnSpMkLst>
            <pc:docMk/>
            <pc:sldMk cId="3152634356" sldId="276"/>
            <ac:cxnSpMk id="21" creationId="{02B809A1-3AB5-4127-AEA1-0F5B8C8014E5}"/>
          </ac:cxnSpMkLst>
        </pc:cxnChg>
        <pc:cxnChg chg="add del">
          <ac:chgData name="McLaughlin, Brianna Jean" userId="a4347403-7b08-4708-a092-11a10c389349" providerId="ADAL" clId="{24D1A420-CD3F-4295-94FA-346C7C67A1D0}" dt="2024-03-25T22:11:42.114" v="3430" actId="26606"/>
          <ac:cxnSpMkLst>
            <pc:docMk/>
            <pc:sldMk cId="3152634356" sldId="276"/>
            <ac:cxnSpMk id="27" creationId="{15553919-A696-4BE8-836D-DACEE3C0907D}"/>
          </ac:cxnSpMkLst>
        </pc:cxnChg>
        <pc:cxnChg chg="add del">
          <ac:chgData name="McLaughlin, Brianna Jean" userId="a4347403-7b08-4708-a092-11a10c389349" providerId="ADAL" clId="{24D1A420-CD3F-4295-94FA-346C7C67A1D0}" dt="2024-03-25T22:12:05.826" v="3437" actId="26606"/>
          <ac:cxnSpMkLst>
            <pc:docMk/>
            <pc:sldMk cId="3152634356" sldId="276"/>
            <ac:cxnSpMk id="29" creationId="{96A3CF3D-6CA0-44EA-9E5E-34EA10195C7D}"/>
          </ac:cxnSpMkLst>
        </pc:cxnChg>
        <pc:cxnChg chg="add del">
          <ac:chgData name="McLaughlin, Brianna Jean" userId="a4347403-7b08-4708-a092-11a10c389349" providerId="ADAL" clId="{24D1A420-CD3F-4295-94FA-346C7C67A1D0}" dt="2024-03-25T22:12:05.826" v="3437" actId="26606"/>
          <ac:cxnSpMkLst>
            <pc:docMk/>
            <pc:sldMk cId="3152634356" sldId="276"/>
            <ac:cxnSpMk id="33" creationId="{76938BA9-C007-4D88-89A7-BBC8E8103E24}"/>
          </ac:cxnSpMkLst>
        </pc:cxnChg>
        <pc:cxnChg chg="add del">
          <ac:chgData name="McLaughlin, Brianna Jean" userId="a4347403-7b08-4708-a092-11a10c389349" providerId="ADAL" clId="{24D1A420-CD3F-4295-94FA-346C7C67A1D0}" dt="2024-03-25T22:11:56.048" v="3434" actId="26606"/>
          <ac:cxnSpMkLst>
            <pc:docMk/>
            <pc:sldMk cId="3152634356" sldId="276"/>
            <ac:cxnSpMk id="38" creationId="{96A3CF3D-6CA0-44EA-9E5E-34EA10195C7D}"/>
          </ac:cxnSpMkLst>
        </pc:cxnChg>
        <pc:cxnChg chg="add del">
          <ac:chgData name="McLaughlin, Brianna Jean" userId="a4347403-7b08-4708-a092-11a10c389349" providerId="ADAL" clId="{24D1A420-CD3F-4295-94FA-346C7C67A1D0}" dt="2024-03-25T22:11:56.048" v="3434" actId="26606"/>
          <ac:cxnSpMkLst>
            <pc:docMk/>
            <pc:sldMk cId="3152634356" sldId="276"/>
            <ac:cxnSpMk id="46" creationId="{B630F3AA-5A6E-4F91-82D0-E10829EAFF78}"/>
          </ac:cxnSpMkLst>
        </pc:cxnChg>
        <pc:cxnChg chg="add del">
          <ac:chgData name="McLaughlin, Brianna Jean" userId="a4347403-7b08-4708-a092-11a10c389349" providerId="ADAL" clId="{24D1A420-CD3F-4295-94FA-346C7C67A1D0}" dt="2024-03-25T22:12:05.814" v="3436" actId="26606"/>
          <ac:cxnSpMkLst>
            <pc:docMk/>
            <pc:sldMk cId="3152634356" sldId="276"/>
            <ac:cxnSpMk id="48" creationId="{02B809A1-3AB5-4127-AEA1-0F5B8C8014E5}"/>
          </ac:cxnSpMkLst>
        </pc:cxnChg>
        <pc:cxnChg chg="add del">
          <ac:chgData name="McLaughlin, Brianna Jean" userId="a4347403-7b08-4708-a092-11a10c389349" providerId="ADAL" clId="{24D1A420-CD3F-4295-94FA-346C7C67A1D0}" dt="2024-03-25T22:12:05.814" v="3436" actId="26606"/>
          <ac:cxnSpMkLst>
            <pc:docMk/>
            <pc:sldMk cId="3152634356" sldId="276"/>
            <ac:cxnSpMk id="52" creationId="{EEDDF567-0D16-4515-B57A-08AE01DF3456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3152634356" sldId="276"/>
            <ac:cxnSpMk id="54" creationId="{96A3CF3D-6CA0-44EA-9E5E-34EA10195C7D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3152634356" sldId="276"/>
            <ac:cxnSpMk id="58" creationId="{76938BA9-C007-4D88-89A7-BBC8E8103E24}"/>
          </ac:cxnSpMkLst>
        </pc:cxnChg>
      </pc:sldChg>
      <pc:sldChg chg="addSp delSp modSp new mod setBg modClrScheme delDesignElem chgLayout">
        <pc:chgData name="McLaughlin, Brianna Jean" userId="a4347403-7b08-4708-a092-11a10c389349" providerId="ADAL" clId="{24D1A420-CD3F-4295-94FA-346C7C67A1D0}" dt="2024-03-25T22:19:19.065" v="3608"/>
        <pc:sldMkLst>
          <pc:docMk/>
          <pc:sldMk cId="408448060" sldId="277"/>
        </pc:sldMkLst>
        <pc:spChg chg="del mod ord">
          <ac:chgData name="McLaughlin, Brianna Jean" userId="a4347403-7b08-4708-a092-11a10c389349" providerId="ADAL" clId="{24D1A420-CD3F-4295-94FA-346C7C67A1D0}" dt="2024-03-25T21:53:59.088" v="3256" actId="700"/>
          <ac:spMkLst>
            <pc:docMk/>
            <pc:sldMk cId="408448060" sldId="277"/>
            <ac:spMk id="2" creationId="{07E04C00-8939-9C7D-F3EC-32FAF4900FBE}"/>
          </ac:spMkLst>
        </pc:spChg>
        <pc:spChg chg="del">
          <ac:chgData name="McLaughlin, Brianna Jean" userId="a4347403-7b08-4708-a092-11a10c389349" providerId="ADAL" clId="{24D1A420-CD3F-4295-94FA-346C7C67A1D0}" dt="2024-03-25T21:53:38.402" v="3252"/>
          <ac:spMkLst>
            <pc:docMk/>
            <pc:sldMk cId="408448060" sldId="277"/>
            <ac:spMk id="3" creationId="{5D39339C-2A1D-99F3-59F9-923CBF7AC5FB}"/>
          </ac:spMkLst>
        </pc:spChg>
        <pc:spChg chg="add mod ord">
          <ac:chgData name="McLaughlin, Brianna Jean" userId="a4347403-7b08-4708-a092-11a10c389349" providerId="ADAL" clId="{24D1A420-CD3F-4295-94FA-346C7C67A1D0}" dt="2024-03-25T21:54:10.436" v="3285" actId="20577"/>
          <ac:spMkLst>
            <pc:docMk/>
            <pc:sldMk cId="408448060" sldId="277"/>
            <ac:spMk id="5" creationId="{529DFAA4-A186-2C9A-C1DF-C1ACF3354671}"/>
          </ac:spMkLst>
        </pc:spChg>
        <pc:spChg chg="add del">
          <ac:chgData name="McLaughlin, Brianna Jean" userId="a4347403-7b08-4708-a092-11a10c389349" providerId="ADAL" clId="{24D1A420-CD3F-4295-94FA-346C7C67A1D0}" dt="2024-03-25T21:53:46.526" v="3254" actId="26606"/>
          <ac:spMkLst>
            <pc:docMk/>
            <pc:sldMk cId="408448060" sldId="277"/>
            <ac:spMk id="8" creationId="{24375020-D396-3167-EB99-E3C3DFE1E38B}"/>
          </ac:spMkLst>
        </pc:spChg>
        <pc:spChg chg="add del">
          <ac:chgData name="McLaughlin, Brianna Jean" userId="a4347403-7b08-4708-a092-11a10c389349" providerId="ADAL" clId="{24D1A420-CD3F-4295-94FA-346C7C67A1D0}" dt="2024-03-25T21:53:59.088" v="3256" actId="700"/>
          <ac:spMkLst>
            <pc:docMk/>
            <pc:sldMk cId="408448060" sldId="277"/>
            <ac:spMk id="10" creationId="{677E12F2-FAD1-6E71-15B4-4387083B4FAE}"/>
          </ac:spMkLst>
        </pc:spChg>
        <pc:spChg chg="add del">
          <ac:chgData name="McLaughlin, Brianna Jean" userId="a4347403-7b08-4708-a092-11a10c389349" providerId="ADAL" clId="{24D1A420-CD3F-4295-94FA-346C7C67A1D0}" dt="2024-03-25T21:53:59.088" v="3256" actId="700"/>
          <ac:spMkLst>
            <pc:docMk/>
            <pc:sldMk cId="408448060" sldId="277"/>
            <ac:spMk id="11" creationId="{81AEB8A9-B768-4E30-BA55-D919E6687343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408448060" sldId="277"/>
            <ac:spMk id="12" creationId="{6EAAB671-E1B2-4834-B3F6-E0A2D3BE861F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408448060" sldId="277"/>
            <ac:spMk id="14" creationId="{41DE443D-9A89-4F4F-B174-24C80A1E6968}"/>
          </ac:spMkLst>
        </pc:spChg>
        <pc:spChg chg="add del">
          <ac:chgData name="McLaughlin, Brianna Jean" userId="a4347403-7b08-4708-a092-11a10c389349" providerId="ADAL" clId="{24D1A420-CD3F-4295-94FA-346C7C67A1D0}" dt="2024-03-25T22:19:19.065" v="3608"/>
          <ac:spMkLst>
            <pc:docMk/>
            <pc:sldMk cId="408448060" sldId="277"/>
            <ac:spMk id="16" creationId="{B34E3164-F487-4F42-9E73-153A80BE3F40}"/>
          </ac:spMkLst>
        </pc:spChg>
        <pc:picChg chg="add mod">
          <ac:chgData name="McLaughlin, Brianna Jean" userId="a4347403-7b08-4708-a092-11a10c389349" providerId="ADAL" clId="{24D1A420-CD3F-4295-94FA-346C7C67A1D0}" dt="2024-03-25T21:54:02.582" v="3257" actId="26606"/>
          <ac:picMkLst>
            <pc:docMk/>
            <pc:sldMk cId="408448060" sldId="277"/>
            <ac:picMk id="4" creationId="{DFDD6700-D1F0-A0AA-74D8-E697F0F5C28C}"/>
          </ac:picMkLst>
        </pc:pic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408448060" sldId="277"/>
            <ac:cxnSpMk id="7" creationId="{B73DEAEA-BFDB-410C-89E7-02514506C826}"/>
          </ac:cxnSpMkLst>
        </pc:cxnChg>
        <pc:cxnChg chg="add del">
          <ac:chgData name="McLaughlin, Brianna Jean" userId="a4347403-7b08-4708-a092-11a10c389349" providerId="ADAL" clId="{24D1A420-CD3F-4295-94FA-346C7C67A1D0}" dt="2024-03-25T22:19:19.065" v="3608"/>
          <ac:cxnSpMkLst>
            <pc:docMk/>
            <pc:sldMk cId="408448060" sldId="277"/>
            <ac:cxnSpMk id="18" creationId="{A3301547-2A66-4702-AF5D-6FD5ED317F2E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dlib.indiana.edu/collections/7h14b791j" TargetMode="External"/><Relationship Id="rId3" Type="http://schemas.openxmlformats.org/officeDocument/2006/relationships/hyperlink" Target="https://uisapp2.iu.edu/confluence-prd/display/IULAO/ArchivesSpace+Documentation+and+Demo+Videos?preview=/588055397/588973339/Rapid%20Data%20Entry%20documentation.pdf" TargetMode="External"/><Relationship Id="rId7" Type="http://schemas.openxmlformats.org/officeDocument/2006/relationships/hyperlink" Target="https://uisapp2.iu.edu/confluence-prd/pages/viewpage.action?pageId=652706021&amp;preview=/652706021/768836883/Subject_agent_decision_tree_2.pdf" TargetMode="External"/><Relationship Id="rId2" Type="http://schemas.openxmlformats.org/officeDocument/2006/relationships/hyperlink" Target="https://uisapp2.iu.edu/confluence-prd/display/IULAO/ArchivesSpace+Documentation+and+Demo+Videos?preview=/588055397/768836877/Basic%20AS%20documentation%20vol%203.pdf" TargetMode="External"/><Relationship Id="rId1" Type="http://schemas.openxmlformats.org/officeDocument/2006/relationships/hyperlink" Target="https://uisapp2.iu.edu/confluence-prd/display/IULAO/ArchivesSpace+Documentation+and+Demo+Videos?preview=/588055397/588055407/Spreadsheet%20Importer%20Documentation.pdf" TargetMode="External"/><Relationship Id="rId6" Type="http://schemas.openxmlformats.org/officeDocument/2006/relationships/hyperlink" Target="https://uisapp2.iu.edu/confluence-prd/pages/viewpage.action?pageId=768836885&amp;preview=/768836885/768836886/data%20entry%20decision%20tree2.pdf" TargetMode="External"/><Relationship Id="rId5" Type="http://schemas.openxmlformats.org/officeDocument/2006/relationships/hyperlink" Target="https://uisapp2.iu.edu/confluence-prd/display/IULAO/ArchivesSpace+Documentation+and+Demo+Videos?preview=/588055397/741999917/Accessions%20documentation.pdf" TargetMode="External"/><Relationship Id="rId10" Type="http://schemas.openxmlformats.org/officeDocument/2006/relationships/hyperlink" Target="https://uisapp2.iu.edu/confluence-prd/pages/viewpage.action?pageId=623059497" TargetMode="External"/><Relationship Id="rId4" Type="http://schemas.openxmlformats.org/officeDocument/2006/relationships/hyperlink" Target="https://uisapp2.iu.edu/confluence-prd/display/IULAO/ArchivesSpace+Documentation+and+Demo+Videos?preview=/588055397/614793650/Managing%20Component%20Lists%20documentation.pdf" TargetMode="External"/><Relationship Id="rId9" Type="http://schemas.openxmlformats.org/officeDocument/2006/relationships/hyperlink" Target="https://uisapp2.iu.edu/confluence-prd/display/IULAO/Note+Types+Appendix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dlib.indiana.edu/collections/7h14b791j" TargetMode="External"/><Relationship Id="rId3" Type="http://schemas.openxmlformats.org/officeDocument/2006/relationships/hyperlink" Target="https://uisapp2.iu.edu/confluence-prd/display/IULAO/ArchivesSpace+Documentation+and+Demo+Videos?preview=/588055397/588973339/Rapid%20Data%20Entry%20documentation.pdf" TargetMode="External"/><Relationship Id="rId7" Type="http://schemas.openxmlformats.org/officeDocument/2006/relationships/hyperlink" Target="https://uisapp2.iu.edu/confluence-prd/pages/viewpage.action?pageId=652706021&amp;preview=/652706021/768836883/Subject_agent_decision_tree_2.pdf" TargetMode="External"/><Relationship Id="rId2" Type="http://schemas.openxmlformats.org/officeDocument/2006/relationships/hyperlink" Target="https://uisapp2.iu.edu/confluence-prd/display/IULAO/ArchivesSpace+Documentation+and+Demo+Videos?preview=/588055397/768836877/Basic%20AS%20documentation%20vol%203.pdf" TargetMode="External"/><Relationship Id="rId1" Type="http://schemas.openxmlformats.org/officeDocument/2006/relationships/hyperlink" Target="https://uisapp2.iu.edu/confluence-prd/display/IULAO/ArchivesSpace+Documentation+and+Demo+Videos?preview=/588055397/588055407/Spreadsheet%20Importer%20Documentation.pdf" TargetMode="External"/><Relationship Id="rId6" Type="http://schemas.openxmlformats.org/officeDocument/2006/relationships/hyperlink" Target="https://uisapp2.iu.edu/confluence-prd/pages/viewpage.action?pageId=768836885&amp;preview=/768836885/768836886/data%20entry%20decision%20tree2.pdf" TargetMode="External"/><Relationship Id="rId5" Type="http://schemas.openxmlformats.org/officeDocument/2006/relationships/hyperlink" Target="https://uisapp2.iu.edu/confluence-prd/display/IULAO/ArchivesSpace+Documentation+and+Demo+Videos?preview=/588055397/741999917/Accessions%20documentation.pdf" TargetMode="External"/><Relationship Id="rId10" Type="http://schemas.openxmlformats.org/officeDocument/2006/relationships/hyperlink" Target="https://uisapp2.iu.edu/confluence-prd/pages/viewpage.action?pageId=623059497" TargetMode="External"/><Relationship Id="rId4" Type="http://schemas.openxmlformats.org/officeDocument/2006/relationships/hyperlink" Target="https://uisapp2.iu.edu/confluence-prd/display/IULAO/ArchivesSpace+Documentation+and+Demo+Videos?preview=/588055397/614793650/Managing%20Component%20Lists%20documentation.pdf" TargetMode="External"/><Relationship Id="rId9" Type="http://schemas.openxmlformats.org/officeDocument/2006/relationships/hyperlink" Target="https://uisapp2.iu.edu/confluence-prd/display/IULAO/Note+Types+Appendi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64589-5683-4603-8810-C9B15A80614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20F19-42AB-43A2-AD81-1BA7B61F18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 meeting—getting to know you and your collections</a:t>
          </a:r>
        </a:p>
      </dgm:t>
    </dgm:pt>
    <dgm:pt modelId="{2837CAF2-E14F-4BA6-B81B-F27571976C8F}" type="parTrans" cxnId="{089A81CE-2BEA-48A6-929E-4880F01C145A}">
      <dgm:prSet/>
      <dgm:spPr/>
      <dgm:t>
        <a:bodyPr/>
        <a:lstStyle/>
        <a:p>
          <a:endParaRPr lang="en-US"/>
        </a:p>
      </dgm:t>
    </dgm:pt>
    <dgm:pt modelId="{8E1C5AEB-BE20-4CE0-8EEC-6ACD1449D392}" type="sibTrans" cxnId="{089A81CE-2BEA-48A6-929E-4880F01C145A}">
      <dgm:prSet/>
      <dgm:spPr/>
      <dgm:t>
        <a:bodyPr/>
        <a:lstStyle/>
        <a:p>
          <a:endParaRPr lang="en-US"/>
        </a:p>
      </dgm:t>
    </dgm:pt>
    <dgm:pt modelId="{5FE543F7-FE6D-4520-9128-381A4C79CE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 access to ArchivesSpace home repository and training repository</a:t>
          </a:r>
        </a:p>
      </dgm:t>
    </dgm:pt>
    <dgm:pt modelId="{00061E5B-47AA-4A77-BD66-0B3991F47CAA}" type="parTrans" cxnId="{0F207CAC-6683-497A-BAFE-88A6D1C34BE9}">
      <dgm:prSet/>
      <dgm:spPr/>
      <dgm:t>
        <a:bodyPr/>
        <a:lstStyle/>
        <a:p>
          <a:endParaRPr lang="en-US"/>
        </a:p>
      </dgm:t>
    </dgm:pt>
    <dgm:pt modelId="{376B44BC-D3B9-4C1A-BB21-3C3E39BB07A5}" type="sibTrans" cxnId="{0F207CAC-6683-497A-BAFE-88A6D1C34BE9}">
      <dgm:prSet/>
      <dgm:spPr/>
      <dgm:t>
        <a:bodyPr/>
        <a:lstStyle/>
        <a:p>
          <a:endParaRPr lang="en-US"/>
        </a:p>
      </dgm:t>
    </dgm:pt>
    <dgm:pt modelId="{C4A54CAA-E397-4C86-8989-24883EC0D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ALL the resources</a:t>
          </a:r>
        </a:p>
      </dgm:t>
    </dgm:pt>
    <dgm:pt modelId="{E3CD27D1-35E6-4124-B981-8A3E5DB7522C}" type="parTrans" cxnId="{FA6C1D36-F80D-4293-BDB3-C665ABD7621C}">
      <dgm:prSet/>
      <dgm:spPr/>
      <dgm:t>
        <a:bodyPr/>
        <a:lstStyle/>
        <a:p>
          <a:endParaRPr lang="en-US"/>
        </a:p>
      </dgm:t>
    </dgm:pt>
    <dgm:pt modelId="{5726DDD8-3195-4E94-AB77-DDF2DC9A1A7D}" type="sibTrans" cxnId="{FA6C1D36-F80D-4293-BDB3-C665ABD7621C}">
      <dgm:prSet/>
      <dgm:spPr/>
      <dgm:t>
        <a:bodyPr/>
        <a:lstStyle/>
        <a:p>
          <a:endParaRPr lang="en-US"/>
        </a:p>
      </dgm:t>
    </dgm:pt>
    <dgm:pt modelId="{7D5C7225-D1B2-49C8-9457-487D756C6F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Guided tour through ArchivesSpace </a:t>
          </a:r>
        </a:p>
      </dgm:t>
    </dgm:pt>
    <dgm:pt modelId="{F6FFA0CF-3742-41EB-A249-4FD18791240A}" type="parTrans" cxnId="{37685F9E-0243-4A96-A733-947D3F971F18}">
      <dgm:prSet/>
      <dgm:spPr/>
      <dgm:t>
        <a:bodyPr/>
        <a:lstStyle/>
        <a:p>
          <a:endParaRPr lang="en-US"/>
        </a:p>
      </dgm:t>
    </dgm:pt>
    <dgm:pt modelId="{921E8572-4EB2-471B-8D84-0EAB13D8FDEA}" type="sibTrans" cxnId="{37685F9E-0243-4A96-A733-947D3F971F18}">
      <dgm:prSet/>
      <dgm:spPr/>
      <dgm:t>
        <a:bodyPr/>
        <a:lstStyle/>
        <a:p>
          <a:endParaRPr lang="en-US"/>
        </a:p>
      </dgm:t>
    </dgm:pt>
    <dgm:pt modelId="{A05E5DE7-75C5-4491-A6DD-DF2AE0ED1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Sandbox time</a:t>
          </a:r>
        </a:p>
      </dgm:t>
    </dgm:pt>
    <dgm:pt modelId="{4AB8A57D-A972-4391-B81C-E533FEAD7B66}" type="parTrans" cxnId="{2D4C83DB-4D41-43A8-A6C2-D05BED1753CF}">
      <dgm:prSet/>
      <dgm:spPr/>
      <dgm:t>
        <a:bodyPr/>
        <a:lstStyle/>
        <a:p>
          <a:endParaRPr lang="en-US"/>
        </a:p>
      </dgm:t>
    </dgm:pt>
    <dgm:pt modelId="{CB416397-4732-4F3F-85A4-BB568F99CE42}" type="sibTrans" cxnId="{2D4C83DB-4D41-43A8-A6C2-D05BED1753CF}">
      <dgm:prSet/>
      <dgm:spPr/>
      <dgm:t>
        <a:bodyPr/>
        <a:lstStyle/>
        <a:p>
          <a:endParaRPr lang="en-US"/>
        </a:p>
      </dgm:t>
    </dgm:pt>
    <dgm:pt modelId="{2706E3CD-E17F-476D-B2A4-14AF711DF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Follow up as needed</a:t>
          </a:r>
        </a:p>
      </dgm:t>
    </dgm:pt>
    <dgm:pt modelId="{AF3F5CE6-01A0-4A6F-A82D-4BD3AB51A972}" type="parTrans" cxnId="{949FBFB7-5DEF-462C-B698-760D2D3F0FDF}">
      <dgm:prSet/>
      <dgm:spPr/>
      <dgm:t>
        <a:bodyPr/>
        <a:lstStyle/>
        <a:p>
          <a:endParaRPr lang="en-US"/>
        </a:p>
      </dgm:t>
    </dgm:pt>
    <dgm:pt modelId="{9D399E23-9DA4-49F6-AD83-495262262E43}" type="sibTrans" cxnId="{949FBFB7-5DEF-462C-B698-760D2D3F0FDF}">
      <dgm:prSet/>
      <dgm:spPr/>
      <dgm:t>
        <a:bodyPr/>
        <a:lstStyle/>
        <a:p>
          <a:endParaRPr lang="en-US"/>
        </a:p>
      </dgm:t>
    </dgm:pt>
    <dgm:pt modelId="{1DC4CF44-C62B-4023-91C7-CDAA3C800F26}" type="pres">
      <dgm:prSet presAssocID="{43264589-5683-4603-8810-C9B15A806149}" presName="root" presStyleCnt="0">
        <dgm:presLayoutVars>
          <dgm:dir/>
          <dgm:resizeHandles val="exact"/>
        </dgm:presLayoutVars>
      </dgm:prSet>
      <dgm:spPr/>
    </dgm:pt>
    <dgm:pt modelId="{40FCBEF5-4105-4C8A-92C9-D90DC30A4D16}" type="pres">
      <dgm:prSet presAssocID="{52E20F19-42AB-43A2-AD81-1BA7B61F18C9}" presName="compNode" presStyleCnt="0"/>
      <dgm:spPr/>
    </dgm:pt>
    <dgm:pt modelId="{F2033BD7-8E10-41EA-A4C7-05F025D43F2B}" type="pres">
      <dgm:prSet presAssocID="{52E20F19-42AB-43A2-AD81-1BA7B61F18C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47A36C8-5EB1-4896-B885-7D9253B00D4B}" type="pres">
      <dgm:prSet presAssocID="{52E20F19-42AB-43A2-AD81-1BA7B61F18C9}" presName="spaceRect" presStyleCnt="0"/>
      <dgm:spPr/>
    </dgm:pt>
    <dgm:pt modelId="{2F0E1BF6-4F96-4CEB-80B3-CD8651D0D36C}" type="pres">
      <dgm:prSet presAssocID="{52E20F19-42AB-43A2-AD81-1BA7B61F18C9}" presName="textRect" presStyleLbl="revTx" presStyleIdx="0" presStyleCnt="6">
        <dgm:presLayoutVars>
          <dgm:chMax val="1"/>
          <dgm:chPref val="1"/>
        </dgm:presLayoutVars>
      </dgm:prSet>
      <dgm:spPr/>
    </dgm:pt>
    <dgm:pt modelId="{4E1C574B-5001-4C97-B08C-C5205AA614E9}" type="pres">
      <dgm:prSet presAssocID="{8E1C5AEB-BE20-4CE0-8EEC-6ACD1449D392}" presName="sibTrans" presStyleCnt="0"/>
      <dgm:spPr/>
    </dgm:pt>
    <dgm:pt modelId="{32F85A62-3E5D-4618-91CF-10666F23DEB0}" type="pres">
      <dgm:prSet presAssocID="{5FE543F7-FE6D-4520-9128-381A4C79CE69}" presName="compNode" presStyleCnt="0"/>
      <dgm:spPr/>
    </dgm:pt>
    <dgm:pt modelId="{50C84055-F414-4345-A084-77610A64ADAB}" type="pres">
      <dgm:prSet presAssocID="{5FE543F7-FE6D-4520-9128-381A4C79CE6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D114A14-0CB2-48FE-BC09-22541A8C0481}" type="pres">
      <dgm:prSet presAssocID="{5FE543F7-FE6D-4520-9128-381A4C79CE69}" presName="spaceRect" presStyleCnt="0"/>
      <dgm:spPr/>
    </dgm:pt>
    <dgm:pt modelId="{75F0EE65-6EC8-4237-8C84-ECC60CF199B1}" type="pres">
      <dgm:prSet presAssocID="{5FE543F7-FE6D-4520-9128-381A4C79CE69}" presName="textRect" presStyleLbl="revTx" presStyleIdx="1" presStyleCnt="6">
        <dgm:presLayoutVars>
          <dgm:chMax val="1"/>
          <dgm:chPref val="1"/>
        </dgm:presLayoutVars>
      </dgm:prSet>
      <dgm:spPr/>
    </dgm:pt>
    <dgm:pt modelId="{0E475837-F62F-4AEC-BEF4-E40698B8E045}" type="pres">
      <dgm:prSet presAssocID="{376B44BC-D3B9-4C1A-BB21-3C3E39BB07A5}" presName="sibTrans" presStyleCnt="0"/>
      <dgm:spPr/>
    </dgm:pt>
    <dgm:pt modelId="{0ADCD449-475F-4144-817B-773E778A77BC}" type="pres">
      <dgm:prSet presAssocID="{C4A54CAA-E397-4C86-8989-24883EC0DDD5}" presName="compNode" presStyleCnt="0"/>
      <dgm:spPr/>
    </dgm:pt>
    <dgm:pt modelId="{4FE997BE-CC38-4573-A382-8B4159B92642}" type="pres">
      <dgm:prSet presAssocID="{C4A54CAA-E397-4C86-8989-24883EC0DDD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115BA3A-352C-408D-8F3C-931C2991DB77}" type="pres">
      <dgm:prSet presAssocID="{C4A54CAA-E397-4C86-8989-24883EC0DDD5}" presName="spaceRect" presStyleCnt="0"/>
      <dgm:spPr/>
    </dgm:pt>
    <dgm:pt modelId="{C29F4C2F-81A0-4A5A-81E6-854090BB365A}" type="pres">
      <dgm:prSet presAssocID="{C4A54CAA-E397-4C86-8989-24883EC0DDD5}" presName="textRect" presStyleLbl="revTx" presStyleIdx="2" presStyleCnt="6">
        <dgm:presLayoutVars>
          <dgm:chMax val="1"/>
          <dgm:chPref val="1"/>
        </dgm:presLayoutVars>
      </dgm:prSet>
      <dgm:spPr/>
    </dgm:pt>
    <dgm:pt modelId="{E3655041-C0CE-49C4-A890-EE9CC1067753}" type="pres">
      <dgm:prSet presAssocID="{5726DDD8-3195-4E94-AB77-DDF2DC9A1A7D}" presName="sibTrans" presStyleCnt="0"/>
      <dgm:spPr/>
    </dgm:pt>
    <dgm:pt modelId="{CBED9AF2-AE02-428E-BE3F-63FAB29752F8}" type="pres">
      <dgm:prSet presAssocID="{7D5C7225-D1B2-49C8-9457-487D756C6F6A}" presName="compNode" presStyleCnt="0"/>
      <dgm:spPr/>
    </dgm:pt>
    <dgm:pt modelId="{B79227B6-6FD8-4D14-8B2A-ADDF99A13F6B}" type="pres">
      <dgm:prSet presAssocID="{7D5C7225-D1B2-49C8-9457-487D756C6F6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A607796A-0D39-41CB-BC3C-989EADD60635}" type="pres">
      <dgm:prSet presAssocID="{7D5C7225-D1B2-49C8-9457-487D756C6F6A}" presName="spaceRect" presStyleCnt="0"/>
      <dgm:spPr/>
    </dgm:pt>
    <dgm:pt modelId="{9E6C7A6F-1AF8-46DF-AA27-B334CF914B40}" type="pres">
      <dgm:prSet presAssocID="{7D5C7225-D1B2-49C8-9457-487D756C6F6A}" presName="textRect" presStyleLbl="revTx" presStyleIdx="3" presStyleCnt="6">
        <dgm:presLayoutVars>
          <dgm:chMax val="1"/>
          <dgm:chPref val="1"/>
        </dgm:presLayoutVars>
      </dgm:prSet>
      <dgm:spPr/>
    </dgm:pt>
    <dgm:pt modelId="{3A439DF3-F02F-4C95-9E9B-F30A744882F6}" type="pres">
      <dgm:prSet presAssocID="{921E8572-4EB2-471B-8D84-0EAB13D8FDEA}" presName="sibTrans" presStyleCnt="0"/>
      <dgm:spPr/>
    </dgm:pt>
    <dgm:pt modelId="{B89C80D4-2DA1-41CA-AB1C-5A26C7D63F5B}" type="pres">
      <dgm:prSet presAssocID="{A05E5DE7-75C5-4491-A6DD-DF2AE0ED1175}" presName="compNode" presStyleCnt="0"/>
      <dgm:spPr/>
    </dgm:pt>
    <dgm:pt modelId="{B7154E01-337E-4959-9605-66AFD92C151C}" type="pres">
      <dgm:prSet presAssocID="{A05E5DE7-75C5-4491-A6DD-DF2AE0ED117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cket and shovel"/>
        </a:ext>
      </dgm:extLst>
    </dgm:pt>
    <dgm:pt modelId="{068F4AA4-4D77-49DB-BE61-994A1CD02749}" type="pres">
      <dgm:prSet presAssocID="{A05E5DE7-75C5-4491-A6DD-DF2AE0ED1175}" presName="spaceRect" presStyleCnt="0"/>
      <dgm:spPr/>
    </dgm:pt>
    <dgm:pt modelId="{3E2040EB-6464-4D6E-ADF6-EFB76764872D}" type="pres">
      <dgm:prSet presAssocID="{A05E5DE7-75C5-4491-A6DD-DF2AE0ED1175}" presName="textRect" presStyleLbl="revTx" presStyleIdx="4" presStyleCnt="6">
        <dgm:presLayoutVars>
          <dgm:chMax val="1"/>
          <dgm:chPref val="1"/>
        </dgm:presLayoutVars>
      </dgm:prSet>
      <dgm:spPr/>
    </dgm:pt>
    <dgm:pt modelId="{DA4D2DEA-8C1D-447A-93E8-667366FB1A69}" type="pres">
      <dgm:prSet presAssocID="{CB416397-4732-4F3F-85A4-BB568F99CE42}" presName="sibTrans" presStyleCnt="0"/>
      <dgm:spPr/>
    </dgm:pt>
    <dgm:pt modelId="{5EE8D5E7-DCF3-482C-B23C-27B0FDE4D9A3}" type="pres">
      <dgm:prSet presAssocID="{2706E3CD-E17F-476D-B2A4-14AF711DF771}" presName="compNode" presStyleCnt="0"/>
      <dgm:spPr/>
    </dgm:pt>
    <dgm:pt modelId="{F469D05D-CCEC-4F72-BFAD-1E214CFEFD83}" type="pres">
      <dgm:prSet presAssocID="{2706E3CD-E17F-476D-B2A4-14AF711DF77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F7A527-207F-4AC2-BEE4-F59B1CE4F541}" type="pres">
      <dgm:prSet presAssocID="{2706E3CD-E17F-476D-B2A4-14AF711DF771}" presName="spaceRect" presStyleCnt="0"/>
      <dgm:spPr/>
    </dgm:pt>
    <dgm:pt modelId="{ABFD1972-73F1-4E47-B3CA-0BBC0FA01F25}" type="pres">
      <dgm:prSet presAssocID="{2706E3CD-E17F-476D-B2A4-14AF711DF77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1CE780E-0A34-4FB1-B3F2-17C4910E7040}" type="presOf" srcId="{52E20F19-42AB-43A2-AD81-1BA7B61F18C9}" destId="{2F0E1BF6-4F96-4CEB-80B3-CD8651D0D36C}" srcOrd="0" destOrd="0" presId="urn:microsoft.com/office/officeart/2018/2/layout/IconLabelList"/>
    <dgm:cxn modelId="{4B8FC327-1338-49E5-ACC9-A1D7A8BF6653}" type="presOf" srcId="{5FE543F7-FE6D-4520-9128-381A4C79CE69}" destId="{75F0EE65-6EC8-4237-8C84-ECC60CF199B1}" srcOrd="0" destOrd="0" presId="urn:microsoft.com/office/officeart/2018/2/layout/IconLabelList"/>
    <dgm:cxn modelId="{FA6C1D36-F80D-4293-BDB3-C665ABD7621C}" srcId="{43264589-5683-4603-8810-C9B15A806149}" destId="{C4A54CAA-E397-4C86-8989-24883EC0DDD5}" srcOrd="2" destOrd="0" parTransId="{E3CD27D1-35E6-4124-B981-8A3E5DB7522C}" sibTransId="{5726DDD8-3195-4E94-AB77-DDF2DC9A1A7D}"/>
    <dgm:cxn modelId="{D1C3F854-55AD-4ECC-91FE-94594F6B9E36}" type="presOf" srcId="{A05E5DE7-75C5-4491-A6DD-DF2AE0ED1175}" destId="{3E2040EB-6464-4D6E-ADF6-EFB76764872D}" srcOrd="0" destOrd="0" presId="urn:microsoft.com/office/officeart/2018/2/layout/IconLabelList"/>
    <dgm:cxn modelId="{37685F9E-0243-4A96-A733-947D3F971F18}" srcId="{43264589-5683-4603-8810-C9B15A806149}" destId="{7D5C7225-D1B2-49C8-9457-487D756C6F6A}" srcOrd="3" destOrd="0" parTransId="{F6FFA0CF-3742-41EB-A249-4FD18791240A}" sibTransId="{921E8572-4EB2-471B-8D84-0EAB13D8FDEA}"/>
    <dgm:cxn modelId="{D4E58BA4-B289-40A7-BF72-951F33D97D30}" type="presOf" srcId="{C4A54CAA-E397-4C86-8989-24883EC0DDD5}" destId="{C29F4C2F-81A0-4A5A-81E6-854090BB365A}" srcOrd="0" destOrd="0" presId="urn:microsoft.com/office/officeart/2018/2/layout/IconLabelList"/>
    <dgm:cxn modelId="{0F207CAC-6683-497A-BAFE-88A6D1C34BE9}" srcId="{43264589-5683-4603-8810-C9B15A806149}" destId="{5FE543F7-FE6D-4520-9128-381A4C79CE69}" srcOrd="1" destOrd="0" parTransId="{00061E5B-47AA-4A77-BD66-0B3991F47CAA}" sibTransId="{376B44BC-D3B9-4C1A-BB21-3C3E39BB07A5}"/>
    <dgm:cxn modelId="{949FBFB7-5DEF-462C-B698-760D2D3F0FDF}" srcId="{43264589-5683-4603-8810-C9B15A806149}" destId="{2706E3CD-E17F-476D-B2A4-14AF711DF771}" srcOrd="5" destOrd="0" parTransId="{AF3F5CE6-01A0-4A6F-A82D-4BD3AB51A972}" sibTransId="{9D399E23-9DA4-49F6-AD83-495262262E43}"/>
    <dgm:cxn modelId="{E7A69AC0-9DC0-41BE-AD3F-75E6F601E0C2}" type="presOf" srcId="{7D5C7225-D1B2-49C8-9457-487D756C6F6A}" destId="{9E6C7A6F-1AF8-46DF-AA27-B334CF914B40}" srcOrd="0" destOrd="0" presId="urn:microsoft.com/office/officeart/2018/2/layout/IconLabelList"/>
    <dgm:cxn modelId="{1BA103CD-7279-4BE8-880E-7822B2707550}" type="presOf" srcId="{2706E3CD-E17F-476D-B2A4-14AF711DF771}" destId="{ABFD1972-73F1-4E47-B3CA-0BBC0FA01F25}" srcOrd="0" destOrd="0" presId="urn:microsoft.com/office/officeart/2018/2/layout/IconLabelList"/>
    <dgm:cxn modelId="{089A81CE-2BEA-48A6-929E-4880F01C145A}" srcId="{43264589-5683-4603-8810-C9B15A806149}" destId="{52E20F19-42AB-43A2-AD81-1BA7B61F18C9}" srcOrd="0" destOrd="0" parTransId="{2837CAF2-E14F-4BA6-B81B-F27571976C8F}" sibTransId="{8E1C5AEB-BE20-4CE0-8EEC-6ACD1449D392}"/>
    <dgm:cxn modelId="{74A62FD6-36A9-4193-BB59-A61040B0759F}" type="presOf" srcId="{43264589-5683-4603-8810-C9B15A806149}" destId="{1DC4CF44-C62B-4023-91C7-CDAA3C800F26}" srcOrd="0" destOrd="0" presId="urn:microsoft.com/office/officeart/2018/2/layout/IconLabelList"/>
    <dgm:cxn modelId="{2D4C83DB-4D41-43A8-A6C2-D05BED1753CF}" srcId="{43264589-5683-4603-8810-C9B15A806149}" destId="{A05E5DE7-75C5-4491-A6DD-DF2AE0ED1175}" srcOrd="4" destOrd="0" parTransId="{4AB8A57D-A972-4391-B81C-E533FEAD7B66}" sibTransId="{CB416397-4732-4F3F-85A4-BB568F99CE42}"/>
    <dgm:cxn modelId="{5CB74135-AA20-4D0A-8966-446C75072201}" type="presParOf" srcId="{1DC4CF44-C62B-4023-91C7-CDAA3C800F26}" destId="{40FCBEF5-4105-4C8A-92C9-D90DC30A4D16}" srcOrd="0" destOrd="0" presId="urn:microsoft.com/office/officeart/2018/2/layout/IconLabelList"/>
    <dgm:cxn modelId="{3F1C7881-AF4C-40EE-8650-214539AB4859}" type="presParOf" srcId="{40FCBEF5-4105-4C8A-92C9-D90DC30A4D16}" destId="{F2033BD7-8E10-41EA-A4C7-05F025D43F2B}" srcOrd="0" destOrd="0" presId="urn:microsoft.com/office/officeart/2018/2/layout/IconLabelList"/>
    <dgm:cxn modelId="{580C8C38-79E1-40EE-9A68-4307123F9349}" type="presParOf" srcId="{40FCBEF5-4105-4C8A-92C9-D90DC30A4D16}" destId="{647A36C8-5EB1-4896-B885-7D9253B00D4B}" srcOrd="1" destOrd="0" presId="urn:microsoft.com/office/officeart/2018/2/layout/IconLabelList"/>
    <dgm:cxn modelId="{42D0C7E7-0237-4F25-978B-5AD8B88F9CBC}" type="presParOf" srcId="{40FCBEF5-4105-4C8A-92C9-D90DC30A4D16}" destId="{2F0E1BF6-4F96-4CEB-80B3-CD8651D0D36C}" srcOrd="2" destOrd="0" presId="urn:microsoft.com/office/officeart/2018/2/layout/IconLabelList"/>
    <dgm:cxn modelId="{CC868ABC-FD6A-48A9-A35E-684E5F77E8F9}" type="presParOf" srcId="{1DC4CF44-C62B-4023-91C7-CDAA3C800F26}" destId="{4E1C574B-5001-4C97-B08C-C5205AA614E9}" srcOrd="1" destOrd="0" presId="urn:microsoft.com/office/officeart/2018/2/layout/IconLabelList"/>
    <dgm:cxn modelId="{F6E6B8A4-059D-4D3B-83E2-92460649E532}" type="presParOf" srcId="{1DC4CF44-C62B-4023-91C7-CDAA3C800F26}" destId="{32F85A62-3E5D-4618-91CF-10666F23DEB0}" srcOrd="2" destOrd="0" presId="urn:microsoft.com/office/officeart/2018/2/layout/IconLabelList"/>
    <dgm:cxn modelId="{17C79914-202B-40C6-9021-BA68B05E6681}" type="presParOf" srcId="{32F85A62-3E5D-4618-91CF-10666F23DEB0}" destId="{50C84055-F414-4345-A084-77610A64ADAB}" srcOrd="0" destOrd="0" presId="urn:microsoft.com/office/officeart/2018/2/layout/IconLabelList"/>
    <dgm:cxn modelId="{11CF3A7B-4A4D-406C-B273-801DC639BBD2}" type="presParOf" srcId="{32F85A62-3E5D-4618-91CF-10666F23DEB0}" destId="{6D114A14-0CB2-48FE-BC09-22541A8C0481}" srcOrd="1" destOrd="0" presId="urn:microsoft.com/office/officeart/2018/2/layout/IconLabelList"/>
    <dgm:cxn modelId="{1077EA62-4F9E-45D0-89C7-010DA31E965F}" type="presParOf" srcId="{32F85A62-3E5D-4618-91CF-10666F23DEB0}" destId="{75F0EE65-6EC8-4237-8C84-ECC60CF199B1}" srcOrd="2" destOrd="0" presId="urn:microsoft.com/office/officeart/2018/2/layout/IconLabelList"/>
    <dgm:cxn modelId="{E3AB38BB-1E84-4473-97CD-68157372843C}" type="presParOf" srcId="{1DC4CF44-C62B-4023-91C7-CDAA3C800F26}" destId="{0E475837-F62F-4AEC-BEF4-E40698B8E045}" srcOrd="3" destOrd="0" presId="urn:microsoft.com/office/officeart/2018/2/layout/IconLabelList"/>
    <dgm:cxn modelId="{FD16637C-F841-4025-A599-B8349B70BD27}" type="presParOf" srcId="{1DC4CF44-C62B-4023-91C7-CDAA3C800F26}" destId="{0ADCD449-475F-4144-817B-773E778A77BC}" srcOrd="4" destOrd="0" presId="urn:microsoft.com/office/officeart/2018/2/layout/IconLabelList"/>
    <dgm:cxn modelId="{00E44B89-EAFC-4D8B-A9FA-050106CC0638}" type="presParOf" srcId="{0ADCD449-475F-4144-817B-773E778A77BC}" destId="{4FE997BE-CC38-4573-A382-8B4159B92642}" srcOrd="0" destOrd="0" presId="urn:microsoft.com/office/officeart/2018/2/layout/IconLabelList"/>
    <dgm:cxn modelId="{8A7DA590-8A71-4640-97A8-D48FF1A47D88}" type="presParOf" srcId="{0ADCD449-475F-4144-817B-773E778A77BC}" destId="{9115BA3A-352C-408D-8F3C-931C2991DB77}" srcOrd="1" destOrd="0" presId="urn:microsoft.com/office/officeart/2018/2/layout/IconLabelList"/>
    <dgm:cxn modelId="{17C17DEA-BAD7-4F11-ABDD-441B9DAAAF3A}" type="presParOf" srcId="{0ADCD449-475F-4144-817B-773E778A77BC}" destId="{C29F4C2F-81A0-4A5A-81E6-854090BB365A}" srcOrd="2" destOrd="0" presId="urn:microsoft.com/office/officeart/2018/2/layout/IconLabelList"/>
    <dgm:cxn modelId="{8F56B647-7034-4D41-B4AD-022CE9748F2A}" type="presParOf" srcId="{1DC4CF44-C62B-4023-91C7-CDAA3C800F26}" destId="{E3655041-C0CE-49C4-A890-EE9CC1067753}" srcOrd="5" destOrd="0" presId="urn:microsoft.com/office/officeart/2018/2/layout/IconLabelList"/>
    <dgm:cxn modelId="{09752882-6D65-4692-AC06-59601D216526}" type="presParOf" srcId="{1DC4CF44-C62B-4023-91C7-CDAA3C800F26}" destId="{CBED9AF2-AE02-428E-BE3F-63FAB29752F8}" srcOrd="6" destOrd="0" presId="urn:microsoft.com/office/officeart/2018/2/layout/IconLabelList"/>
    <dgm:cxn modelId="{2FFB1E4A-E20C-47A3-BA8E-1E857250CBBA}" type="presParOf" srcId="{CBED9AF2-AE02-428E-BE3F-63FAB29752F8}" destId="{B79227B6-6FD8-4D14-8B2A-ADDF99A13F6B}" srcOrd="0" destOrd="0" presId="urn:microsoft.com/office/officeart/2018/2/layout/IconLabelList"/>
    <dgm:cxn modelId="{4791D72C-E002-411C-AD10-EC185CE9A3C1}" type="presParOf" srcId="{CBED9AF2-AE02-428E-BE3F-63FAB29752F8}" destId="{A607796A-0D39-41CB-BC3C-989EADD60635}" srcOrd="1" destOrd="0" presId="urn:microsoft.com/office/officeart/2018/2/layout/IconLabelList"/>
    <dgm:cxn modelId="{1529A170-4C72-4EDA-8F48-3E72B8500E6A}" type="presParOf" srcId="{CBED9AF2-AE02-428E-BE3F-63FAB29752F8}" destId="{9E6C7A6F-1AF8-46DF-AA27-B334CF914B40}" srcOrd="2" destOrd="0" presId="urn:microsoft.com/office/officeart/2018/2/layout/IconLabelList"/>
    <dgm:cxn modelId="{BBA9296A-2E38-418D-B691-A205669A10FA}" type="presParOf" srcId="{1DC4CF44-C62B-4023-91C7-CDAA3C800F26}" destId="{3A439DF3-F02F-4C95-9E9B-F30A744882F6}" srcOrd="7" destOrd="0" presId="urn:microsoft.com/office/officeart/2018/2/layout/IconLabelList"/>
    <dgm:cxn modelId="{8231496A-9D2C-4D19-BA94-D7DFC1FB02F3}" type="presParOf" srcId="{1DC4CF44-C62B-4023-91C7-CDAA3C800F26}" destId="{B89C80D4-2DA1-41CA-AB1C-5A26C7D63F5B}" srcOrd="8" destOrd="0" presId="urn:microsoft.com/office/officeart/2018/2/layout/IconLabelList"/>
    <dgm:cxn modelId="{0E7D5157-8BC4-481F-9F09-0245B3D8B882}" type="presParOf" srcId="{B89C80D4-2DA1-41CA-AB1C-5A26C7D63F5B}" destId="{B7154E01-337E-4959-9605-66AFD92C151C}" srcOrd="0" destOrd="0" presId="urn:microsoft.com/office/officeart/2018/2/layout/IconLabelList"/>
    <dgm:cxn modelId="{40297D3C-8BB5-4E43-8100-F75D62A504E8}" type="presParOf" srcId="{B89C80D4-2DA1-41CA-AB1C-5A26C7D63F5B}" destId="{068F4AA4-4D77-49DB-BE61-994A1CD02749}" srcOrd="1" destOrd="0" presId="urn:microsoft.com/office/officeart/2018/2/layout/IconLabelList"/>
    <dgm:cxn modelId="{C9699851-C18B-4D87-A00F-A6DA4FCAED41}" type="presParOf" srcId="{B89C80D4-2DA1-41CA-AB1C-5A26C7D63F5B}" destId="{3E2040EB-6464-4D6E-ADF6-EFB76764872D}" srcOrd="2" destOrd="0" presId="urn:microsoft.com/office/officeart/2018/2/layout/IconLabelList"/>
    <dgm:cxn modelId="{05EE9EAD-F425-47E9-A339-A8AA37950BBF}" type="presParOf" srcId="{1DC4CF44-C62B-4023-91C7-CDAA3C800F26}" destId="{DA4D2DEA-8C1D-447A-93E8-667366FB1A69}" srcOrd="9" destOrd="0" presId="urn:microsoft.com/office/officeart/2018/2/layout/IconLabelList"/>
    <dgm:cxn modelId="{5DEBD17F-B769-49CC-87C5-DBD0E093E6B5}" type="presParOf" srcId="{1DC4CF44-C62B-4023-91C7-CDAA3C800F26}" destId="{5EE8D5E7-DCF3-482C-B23C-27B0FDE4D9A3}" srcOrd="10" destOrd="0" presId="urn:microsoft.com/office/officeart/2018/2/layout/IconLabelList"/>
    <dgm:cxn modelId="{7D3077E7-621F-46BA-A052-23CD99C7211B}" type="presParOf" srcId="{5EE8D5E7-DCF3-482C-B23C-27B0FDE4D9A3}" destId="{F469D05D-CCEC-4F72-BFAD-1E214CFEFD83}" srcOrd="0" destOrd="0" presId="urn:microsoft.com/office/officeart/2018/2/layout/IconLabelList"/>
    <dgm:cxn modelId="{44824891-2BDC-4D9E-A6D2-C45C02AB5087}" type="presParOf" srcId="{5EE8D5E7-DCF3-482C-B23C-27B0FDE4D9A3}" destId="{B0F7A527-207F-4AC2-BEE4-F59B1CE4F541}" srcOrd="1" destOrd="0" presId="urn:microsoft.com/office/officeart/2018/2/layout/IconLabelList"/>
    <dgm:cxn modelId="{0EEE4E5F-EF37-475F-881C-67BA6D17BE28}" type="presParOf" srcId="{5EE8D5E7-DCF3-482C-B23C-27B0FDE4D9A3}" destId="{ABFD1972-73F1-4E47-B3CA-0BBC0FA01F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AA17F-8105-4E35-99F8-B9B1A4DA90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8EFE0D-3F62-4BA7-A303-8DBD415F484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ArchivesSpace documentation and demo videos</a:t>
          </a:r>
          <a:endParaRPr lang="en-US" dirty="0">
            <a:solidFill>
              <a:schemeClr val="bg1"/>
            </a:solidFill>
          </a:endParaRPr>
        </a:p>
      </dgm:t>
    </dgm:pt>
    <dgm:pt modelId="{C1CD478C-DF1A-4A0D-BC33-16524A3B497A}" type="parTrans" cxnId="{C1FEA5F2-5F2E-4AB8-9E79-99F024ABC7F0}">
      <dgm:prSet/>
      <dgm:spPr/>
      <dgm:t>
        <a:bodyPr/>
        <a:lstStyle/>
        <a:p>
          <a:endParaRPr lang="en-US"/>
        </a:p>
      </dgm:t>
    </dgm:pt>
    <dgm:pt modelId="{7335F596-E759-46A4-9C50-FA782FA6B368}" type="sibTrans" cxnId="{C1FEA5F2-5F2E-4AB8-9E79-99F024ABC7F0}">
      <dgm:prSet/>
      <dgm:spPr/>
      <dgm:t>
        <a:bodyPr/>
        <a:lstStyle/>
        <a:p>
          <a:endParaRPr lang="en-US"/>
        </a:p>
      </dgm:t>
    </dgm:pt>
    <dgm:pt modelId="{E77F62F6-E026-4978-9BAB-9E2BBAC99CDD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Basic ArchivesSpace </a:t>
          </a:r>
          <a:endParaRPr lang="en-US">
            <a:solidFill>
              <a:schemeClr val="bg1"/>
            </a:solidFill>
          </a:endParaRPr>
        </a:p>
      </dgm:t>
    </dgm:pt>
    <dgm:pt modelId="{33B35EF1-C898-43E8-896F-A21A6C171245}" type="parTrans" cxnId="{1554C257-C534-4665-BA6E-F8F15ADF1FDC}">
      <dgm:prSet/>
      <dgm:spPr/>
      <dgm:t>
        <a:bodyPr/>
        <a:lstStyle/>
        <a:p>
          <a:endParaRPr lang="en-US"/>
        </a:p>
      </dgm:t>
    </dgm:pt>
    <dgm:pt modelId="{673223ED-69E9-41C4-8F14-A7255E3B430C}" type="sibTrans" cxnId="{1554C257-C534-4665-BA6E-F8F15ADF1FDC}">
      <dgm:prSet/>
      <dgm:spPr/>
      <dgm:t>
        <a:bodyPr/>
        <a:lstStyle/>
        <a:p>
          <a:endParaRPr lang="en-US"/>
        </a:p>
      </dgm:t>
    </dgm:pt>
    <dgm:pt modelId="{C36DDBAF-669C-48EC-AAFE-BBF622E73B16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Spreadsheet importer </a:t>
          </a:r>
          <a:endParaRPr lang="en-US">
            <a:solidFill>
              <a:schemeClr val="bg1"/>
            </a:solidFill>
          </a:endParaRPr>
        </a:p>
      </dgm:t>
    </dgm:pt>
    <dgm:pt modelId="{C2105352-32CC-48B4-AE9D-424F63906F33}" type="parTrans" cxnId="{8F087025-4C45-43DE-9210-D70476CCB7A8}">
      <dgm:prSet/>
      <dgm:spPr/>
      <dgm:t>
        <a:bodyPr/>
        <a:lstStyle/>
        <a:p>
          <a:endParaRPr lang="en-US"/>
        </a:p>
      </dgm:t>
    </dgm:pt>
    <dgm:pt modelId="{276318DA-CB4F-4478-92D5-893EE80F3348}" type="sibTrans" cxnId="{8F087025-4C45-43DE-9210-D70476CCB7A8}">
      <dgm:prSet/>
      <dgm:spPr/>
      <dgm:t>
        <a:bodyPr/>
        <a:lstStyle/>
        <a:p>
          <a:endParaRPr lang="en-US"/>
        </a:p>
      </dgm:t>
    </dgm:pt>
    <dgm:pt modelId="{3BFFC2D6-BEEA-4BC1-BF6B-F2460B253909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RDE documentation</a:t>
          </a:r>
          <a:endParaRPr lang="en-US">
            <a:solidFill>
              <a:schemeClr val="bg1"/>
            </a:solidFill>
          </a:endParaRPr>
        </a:p>
      </dgm:t>
    </dgm:pt>
    <dgm:pt modelId="{CA828A2D-C3FC-4B8C-BB97-68FB46C443F2}" type="parTrans" cxnId="{3C73EF8F-C46C-44A1-8C6C-344286B7C6C4}">
      <dgm:prSet/>
      <dgm:spPr/>
      <dgm:t>
        <a:bodyPr/>
        <a:lstStyle/>
        <a:p>
          <a:endParaRPr lang="en-US"/>
        </a:p>
      </dgm:t>
    </dgm:pt>
    <dgm:pt modelId="{8DB19059-6A8C-489B-B3DC-FD1173651121}" type="sibTrans" cxnId="{3C73EF8F-C46C-44A1-8C6C-344286B7C6C4}">
      <dgm:prSet/>
      <dgm:spPr/>
      <dgm:t>
        <a:bodyPr/>
        <a:lstStyle/>
        <a:p>
          <a:endParaRPr lang="en-US"/>
        </a:p>
      </dgm:t>
    </dgm:pt>
    <dgm:pt modelId="{A11E78F1-2D67-420E-91AB-AFCCFC86F95D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Managing Component Lists</a:t>
          </a:r>
          <a:endParaRPr lang="en-US">
            <a:solidFill>
              <a:schemeClr val="bg1"/>
            </a:solidFill>
          </a:endParaRPr>
        </a:p>
      </dgm:t>
    </dgm:pt>
    <dgm:pt modelId="{2489913A-1E4A-459C-ACB6-F8D733D289E5}" type="parTrans" cxnId="{43770711-750F-46AA-AE18-0CB1E05C04E5}">
      <dgm:prSet/>
      <dgm:spPr/>
      <dgm:t>
        <a:bodyPr/>
        <a:lstStyle/>
        <a:p>
          <a:endParaRPr lang="en-US"/>
        </a:p>
      </dgm:t>
    </dgm:pt>
    <dgm:pt modelId="{0FB14650-0263-4082-AC31-18C98E03B435}" type="sibTrans" cxnId="{43770711-750F-46AA-AE18-0CB1E05C04E5}">
      <dgm:prSet/>
      <dgm:spPr/>
      <dgm:t>
        <a:bodyPr/>
        <a:lstStyle/>
        <a:p>
          <a:endParaRPr lang="en-US"/>
        </a:p>
      </dgm:t>
    </dgm:pt>
    <dgm:pt modelId="{AB7E8BAB-BB62-4460-8FF7-38475B775B9B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Accessions</a:t>
          </a:r>
          <a:endParaRPr lang="en-US">
            <a:solidFill>
              <a:schemeClr val="bg1"/>
            </a:solidFill>
          </a:endParaRPr>
        </a:p>
      </dgm:t>
    </dgm:pt>
    <dgm:pt modelId="{96904E6A-2000-47CC-8774-1660F8471083}" type="parTrans" cxnId="{0FF8E088-2861-4B56-B881-28538D75A784}">
      <dgm:prSet/>
      <dgm:spPr/>
      <dgm:t>
        <a:bodyPr/>
        <a:lstStyle/>
        <a:p>
          <a:endParaRPr lang="en-US"/>
        </a:p>
      </dgm:t>
    </dgm:pt>
    <dgm:pt modelId="{DF477DD7-D083-4062-94CC-6FFBE6598870}" type="sibTrans" cxnId="{0FF8E088-2861-4B56-B881-28538D75A784}">
      <dgm:prSet/>
      <dgm:spPr/>
      <dgm:t>
        <a:bodyPr/>
        <a:lstStyle/>
        <a:p>
          <a:endParaRPr lang="en-US"/>
        </a:p>
      </dgm:t>
    </dgm:pt>
    <dgm:pt modelId="{6B6FE174-F69D-407D-9A32-92190E560A08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Which data entry method should I use? decision tree</a:t>
          </a:r>
          <a:endParaRPr lang="en-US">
            <a:solidFill>
              <a:schemeClr val="bg1"/>
            </a:solidFill>
          </a:endParaRPr>
        </a:p>
      </dgm:t>
    </dgm:pt>
    <dgm:pt modelId="{7CB44224-898E-4C3F-831E-7B87ACE688C9}" type="parTrans" cxnId="{C154C025-8295-471C-BD8F-2C7DF0C25682}">
      <dgm:prSet/>
      <dgm:spPr/>
      <dgm:t>
        <a:bodyPr/>
        <a:lstStyle/>
        <a:p>
          <a:endParaRPr lang="en-US"/>
        </a:p>
      </dgm:t>
    </dgm:pt>
    <dgm:pt modelId="{08AD7EB3-4C43-45E3-8055-AD94821576A9}" type="sibTrans" cxnId="{C154C025-8295-471C-BD8F-2C7DF0C25682}">
      <dgm:prSet/>
      <dgm:spPr/>
      <dgm:t>
        <a:bodyPr/>
        <a:lstStyle/>
        <a:p>
          <a:endParaRPr lang="en-US"/>
        </a:p>
      </dgm:t>
    </dgm:pt>
    <dgm:pt modelId="{8EE56445-60BE-487D-AEC6-D9E97C61183E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Should I create a new subject or agent in ArchivesSpace? decision tree</a:t>
          </a:r>
          <a:endParaRPr lang="en-US">
            <a:solidFill>
              <a:schemeClr val="bg1"/>
            </a:solidFill>
          </a:endParaRPr>
        </a:p>
      </dgm:t>
    </dgm:pt>
    <dgm:pt modelId="{1C0E21F0-EAAF-4CA3-B364-C4F4CE4FD908}" type="parTrans" cxnId="{2545DF55-A3A9-4EE8-B400-50021D1D65F9}">
      <dgm:prSet/>
      <dgm:spPr/>
      <dgm:t>
        <a:bodyPr/>
        <a:lstStyle/>
        <a:p>
          <a:endParaRPr lang="en-US"/>
        </a:p>
      </dgm:t>
    </dgm:pt>
    <dgm:pt modelId="{F56D3E39-A3CA-4D61-A16C-7C275807B716}" type="sibTrans" cxnId="{2545DF55-A3A9-4EE8-B400-50021D1D65F9}">
      <dgm:prSet/>
      <dgm:spPr/>
      <dgm:t>
        <a:bodyPr/>
        <a:lstStyle/>
        <a:p>
          <a:endParaRPr lang="en-US"/>
        </a:p>
      </dgm:t>
    </dgm:pt>
    <dgm:pt modelId="{A874E6D7-C0B1-4FC9-AC47-DC28F5A135D5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Demo/tutorial videos</a:t>
          </a:r>
          <a:endParaRPr lang="en-US">
            <a:solidFill>
              <a:schemeClr val="bg1"/>
            </a:solidFill>
          </a:endParaRPr>
        </a:p>
      </dgm:t>
    </dgm:pt>
    <dgm:pt modelId="{1888421F-C591-4F6E-8012-BFA1360380FC}" type="parTrans" cxnId="{D9B86292-6CF2-4401-A702-0E8FCDA80219}">
      <dgm:prSet/>
      <dgm:spPr/>
      <dgm:t>
        <a:bodyPr/>
        <a:lstStyle/>
        <a:p>
          <a:endParaRPr lang="en-US"/>
        </a:p>
      </dgm:t>
    </dgm:pt>
    <dgm:pt modelId="{3309CF08-28E7-49A4-B0B0-8A25A43E8167}" type="sibTrans" cxnId="{D9B86292-6CF2-4401-A702-0E8FCDA80219}">
      <dgm:prSet/>
      <dgm:spPr/>
      <dgm:t>
        <a:bodyPr/>
        <a:lstStyle/>
        <a:p>
          <a:endParaRPr lang="en-US"/>
        </a:p>
      </dgm:t>
    </dgm:pt>
    <dgm:pt modelId="{85D52612-1C3E-4CDB-8CA3-9E9F1380D404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Note types appendix</a:t>
          </a:r>
          <a:endParaRPr lang="en-US">
            <a:solidFill>
              <a:schemeClr val="bg1"/>
            </a:solidFill>
          </a:endParaRPr>
        </a:p>
      </dgm:t>
    </dgm:pt>
    <dgm:pt modelId="{8D6C2BB6-C01A-40D5-AC94-46EC3266B3B0}" type="parTrans" cxnId="{0BFDE40C-EEF4-4A80-94C2-F384FAF0B955}">
      <dgm:prSet/>
      <dgm:spPr/>
      <dgm:t>
        <a:bodyPr/>
        <a:lstStyle/>
        <a:p>
          <a:endParaRPr lang="en-US"/>
        </a:p>
      </dgm:t>
    </dgm:pt>
    <dgm:pt modelId="{2928AAC4-2E30-4DD2-BFA5-E081091D7E11}" type="sibTrans" cxnId="{0BFDE40C-EEF4-4A80-94C2-F384FAF0B955}">
      <dgm:prSet/>
      <dgm:spPr/>
      <dgm:t>
        <a:bodyPr/>
        <a:lstStyle/>
        <a:p>
          <a:endParaRPr lang="en-US"/>
        </a:p>
      </dgm:t>
    </dgm:pt>
    <dgm:pt modelId="{950C0895-C5E9-4399-8E34-7409FEC2AC2A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ArchivesSpace to EAD appendix</a:t>
          </a:r>
          <a:endParaRPr lang="en-US">
            <a:solidFill>
              <a:schemeClr val="bg1"/>
            </a:solidFill>
          </a:endParaRPr>
        </a:p>
      </dgm:t>
    </dgm:pt>
    <dgm:pt modelId="{35F53899-E725-4D15-892C-F096C178E1F9}" type="parTrans" cxnId="{18933C8C-66F8-41EA-843B-6056E0DB0A43}">
      <dgm:prSet/>
      <dgm:spPr/>
      <dgm:t>
        <a:bodyPr/>
        <a:lstStyle/>
        <a:p>
          <a:endParaRPr lang="en-US"/>
        </a:p>
      </dgm:t>
    </dgm:pt>
    <dgm:pt modelId="{B17A2B8A-1DF3-4655-87FA-44C206383940}" type="sibTrans" cxnId="{18933C8C-66F8-41EA-843B-6056E0DB0A43}">
      <dgm:prSet/>
      <dgm:spPr/>
      <dgm:t>
        <a:bodyPr/>
        <a:lstStyle/>
        <a:p>
          <a:endParaRPr lang="en-US"/>
        </a:p>
      </dgm:t>
    </dgm:pt>
    <dgm:pt modelId="{3832699F-4F6F-4A51-9541-55F711DED6D7}" type="pres">
      <dgm:prSet presAssocID="{03BAA17F-8105-4E35-99F8-B9B1A4DA9070}" presName="diagram" presStyleCnt="0">
        <dgm:presLayoutVars>
          <dgm:dir/>
          <dgm:resizeHandles val="exact"/>
        </dgm:presLayoutVars>
      </dgm:prSet>
      <dgm:spPr/>
    </dgm:pt>
    <dgm:pt modelId="{53733997-FB48-4272-B0C5-38A47B2A069C}" type="pres">
      <dgm:prSet presAssocID="{F18EFE0D-3F62-4BA7-A303-8DBD415F4842}" presName="node" presStyleLbl="node1" presStyleIdx="0" presStyleCnt="11">
        <dgm:presLayoutVars>
          <dgm:bulletEnabled val="1"/>
        </dgm:presLayoutVars>
      </dgm:prSet>
      <dgm:spPr/>
    </dgm:pt>
    <dgm:pt modelId="{3CE30C11-F315-44FA-8A23-1AF69DA7597A}" type="pres">
      <dgm:prSet presAssocID="{7335F596-E759-46A4-9C50-FA782FA6B368}" presName="sibTrans" presStyleCnt="0"/>
      <dgm:spPr/>
    </dgm:pt>
    <dgm:pt modelId="{19E0657E-EDFF-4157-8226-12EB98829B29}" type="pres">
      <dgm:prSet presAssocID="{E77F62F6-E026-4978-9BAB-9E2BBAC99CDD}" presName="node" presStyleLbl="node1" presStyleIdx="1" presStyleCnt="11">
        <dgm:presLayoutVars>
          <dgm:bulletEnabled val="1"/>
        </dgm:presLayoutVars>
      </dgm:prSet>
      <dgm:spPr/>
    </dgm:pt>
    <dgm:pt modelId="{1EC49BA0-0560-4C1B-87CD-A6E4E88EE75A}" type="pres">
      <dgm:prSet presAssocID="{673223ED-69E9-41C4-8F14-A7255E3B430C}" presName="sibTrans" presStyleCnt="0"/>
      <dgm:spPr/>
    </dgm:pt>
    <dgm:pt modelId="{140CD6A4-D983-46F5-A4EC-8236D8EF433D}" type="pres">
      <dgm:prSet presAssocID="{C36DDBAF-669C-48EC-AAFE-BBF622E73B16}" presName="node" presStyleLbl="node1" presStyleIdx="2" presStyleCnt="11">
        <dgm:presLayoutVars>
          <dgm:bulletEnabled val="1"/>
        </dgm:presLayoutVars>
      </dgm:prSet>
      <dgm:spPr/>
    </dgm:pt>
    <dgm:pt modelId="{FE1F98A0-967E-4FFA-9734-D3092C3985E2}" type="pres">
      <dgm:prSet presAssocID="{276318DA-CB4F-4478-92D5-893EE80F3348}" presName="sibTrans" presStyleCnt="0"/>
      <dgm:spPr/>
    </dgm:pt>
    <dgm:pt modelId="{F57093DF-B331-4C63-83B9-BF10AC62A2F2}" type="pres">
      <dgm:prSet presAssocID="{3BFFC2D6-BEEA-4BC1-BF6B-F2460B253909}" presName="node" presStyleLbl="node1" presStyleIdx="3" presStyleCnt="11">
        <dgm:presLayoutVars>
          <dgm:bulletEnabled val="1"/>
        </dgm:presLayoutVars>
      </dgm:prSet>
      <dgm:spPr/>
    </dgm:pt>
    <dgm:pt modelId="{9F851CF8-DFC0-4D07-B32B-DF02E0593F85}" type="pres">
      <dgm:prSet presAssocID="{8DB19059-6A8C-489B-B3DC-FD1173651121}" presName="sibTrans" presStyleCnt="0"/>
      <dgm:spPr/>
    </dgm:pt>
    <dgm:pt modelId="{30861BE3-525C-4D27-B321-2B9894BB5ECD}" type="pres">
      <dgm:prSet presAssocID="{A11E78F1-2D67-420E-91AB-AFCCFC86F95D}" presName="node" presStyleLbl="node1" presStyleIdx="4" presStyleCnt="11">
        <dgm:presLayoutVars>
          <dgm:bulletEnabled val="1"/>
        </dgm:presLayoutVars>
      </dgm:prSet>
      <dgm:spPr/>
    </dgm:pt>
    <dgm:pt modelId="{774D48B8-3A72-4CA7-9A82-EEE4A5F864AA}" type="pres">
      <dgm:prSet presAssocID="{0FB14650-0263-4082-AC31-18C98E03B435}" presName="sibTrans" presStyleCnt="0"/>
      <dgm:spPr/>
    </dgm:pt>
    <dgm:pt modelId="{2CE5A739-1788-4F3C-8EC6-A3CDD1882B22}" type="pres">
      <dgm:prSet presAssocID="{AB7E8BAB-BB62-4460-8FF7-38475B775B9B}" presName="node" presStyleLbl="node1" presStyleIdx="5" presStyleCnt="11">
        <dgm:presLayoutVars>
          <dgm:bulletEnabled val="1"/>
        </dgm:presLayoutVars>
      </dgm:prSet>
      <dgm:spPr/>
    </dgm:pt>
    <dgm:pt modelId="{D010C4A5-118E-4BD8-9DB4-0D078A81170A}" type="pres">
      <dgm:prSet presAssocID="{DF477DD7-D083-4062-94CC-6FFBE6598870}" presName="sibTrans" presStyleCnt="0"/>
      <dgm:spPr/>
    </dgm:pt>
    <dgm:pt modelId="{177F194E-8577-4505-9A90-A438B6854099}" type="pres">
      <dgm:prSet presAssocID="{6B6FE174-F69D-407D-9A32-92190E560A08}" presName="node" presStyleLbl="node1" presStyleIdx="6" presStyleCnt="11">
        <dgm:presLayoutVars>
          <dgm:bulletEnabled val="1"/>
        </dgm:presLayoutVars>
      </dgm:prSet>
      <dgm:spPr/>
    </dgm:pt>
    <dgm:pt modelId="{19FE0A2E-C349-4E4B-B692-3F2909534622}" type="pres">
      <dgm:prSet presAssocID="{08AD7EB3-4C43-45E3-8055-AD94821576A9}" presName="sibTrans" presStyleCnt="0"/>
      <dgm:spPr/>
    </dgm:pt>
    <dgm:pt modelId="{997E54F5-B249-40D0-80B5-445F7F1F5DA2}" type="pres">
      <dgm:prSet presAssocID="{8EE56445-60BE-487D-AEC6-D9E97C61183E}" presName="node" presStyleLbl="node1" presStyleIdx="7" presStyleCnt="11">
        <dgm:presLayoutVars>
          <dgm:bulletEnabled val="1"/>
        </dgm:presLayoutVars>
      </dgm:prSet>
      <dgm:spPr/>
    </dgm:pt>
    <dgm:pt modelId="{9A90205B-893E-4FB3-AC02-7EE123DD0F01}" type="pres">
      <dgm:prSet presAssocID="{F56D3E39-A3CA-4D61-A16C-7C275807B716}" presName="sibTrans" presStyleCnt="0"/>
      <dgm:spPr/>
    </dgm:pt>
    <dgm:pt modelId="{DFA19104-D655-4C96-A55A-96D5B369D6F2}" type="pres">
      <dgm:prSet presAssocID="{A874E6D7-C0B1-4FC9-AC47-DC28F5A135D5}" presName="node" presStyleLbl="node1" presStyleIdx="8" presStyleCnt="11">
        <dgm:presLayoutVars>
          <dgm:bulletEnabled val="1"/>
        </dgm:presLayoutVars>
      </dgm:prSet>
      <dgm:spPr/>
    </dgm:pt>
    <dgm:pt modelId="{F8E41452-E5FD-4A31-A71C-338FCA4639FC}" type="pres">
      <dgm:prSet presAssocID="{3309CF08-28E7-49A4-B0B0-8A25A43E8167}" presName="sibTrans" presStyleCnt="0"/>
      <dgm:spPr/>
    </dgm:pt>
    <dgm:pt modelId="{5DBC99A4-F6EE-4D2C-8FE6-E9E8E85006FF}" type="pres">
      <dgm:prSet presAssocID="{85D52612-1C3E-4CDB-8CA3-9E9F1380D404}" presName="node" presStyleLbl="node1" presStyleIdx="9" presStyleCnt="11">
        <dgm:presLayoutVars>
          <dgm:bulletEnabled val="1"/>
        </dgm:presLayoutVars>
      </dgm:prSet>
      <dgm:spPr/>
    </dgm:pt>
    <dgm:pt modelId="{98428E94-B47C-4CD4-BDD4-4A499F27F4F2}" type="pres">
      <dgm:prSet presAssocID="{2928AAC4-2E30-4DD2-BFA5-E081091D7E11}" presName="sibTrans" presStyleCnt="0"/>
      <dgm:spPr/>
    </dgm:pt>
    <dgm:pt modelId="{0ACCB328-7665-4DFA-B8F0-22977507DD60}" type="pres">
      <dgm:prSet presAssocID="{950C0895-C5E9-4399-8E34-7409FEC2AC2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A575D05-E5E7-47AA-B7B2-BE8781D68232}" type="presOf" srcId="{6B6FE174-F69D-407D-9A32-92190E560A08}" destId="{177F194E-8577-4505-9A90-A438B6854099}" srcOrd="0" destOrd="0" presId="urn:microsoft.com/office/officeart/2005/8/layout/default"/>
    <dgm:cxn modelId="{46BB7505-5996-4EDD-A8CE-BF37EEC7CC3E}" type="presOf" srcId="{8EE56445-60BE-487D-AEC6-D9E97C61183E}" destId="{997E54F5-B249-40D0-80B5-445F7F1F5DA2}" srcOrd="0" destOrd="0" presId="urn:microsoft.com/office/officeart/2005/8/layout/default"/>
    <dgm:cxn modelId="{0B60ED07-F6A9-4242-A744-CF00F6A09657}" type="presOf" srcId="{85D52612-1C3E-4CDB-8CA3-9E9F1380D404}" destId="{5DBC99A4-F6EE-4D2C-8FE6-E9E8E85006FF}" srcOrd="0" destOrd="0" presId="urn:microsoft.com/office/officeart/2005/8/layout/default"/>
    <dgm:cxn modelId="{0BFDE40C-EEF4-4A80-94C2-F384FAF0B955}" srcId="{03BAA17F-8105-4E35-99F8-B9B1A4DA9070}" destId="{85D52612-1C3E-4CDB-8CA3-9E9F1380D404}" srcOrd="9" destOrd="0" parTransId="{8D6C2BB6-C01A-40D5-AC94-46EC3266B3B0}" sibTransId="{2928AAC4-2E30-4DD2-BFA5-E081091D7E11}"/>
    <dgm:cxn modelId="{43770711-750F-46AA-AE18-0CB1E05C04E5}" srcId="{03BAA17F-8105-4E35-99F8-B9B1A4DA9070}" destId="{A11E78F1-2D67-420E-91AB-AFCCFC86F95D}" srcOrd="4" destOrd="0" parTransId="{2489913A-1E4A-459C-ACB6-F8D733D289E5}" sibTransId="{0FB14650-0263-4082-AC31-18C98E03B435}"/>
    <dgm:cxn modelId="{8F087025-4C45-43DE-9210-D70476CCB7A8}" srcId="{03BAA17F-8105-4E35-99F8-B9B1A4DA9070}" destId="{C36DDBAF-669C-48EC-AAFE-BBF622E73B16}" srcOrd="2" destOrd="0" parTransId="{C2105352-32CC-48B4-AE9D-424F63906F33}" sibTransId="{276318DA-CB4F-4478-92D5-893EE80F3348}"/>
    <dgm:cxn modelId="{C154C025-8295-471C-BD8F-2C7DF0C25682}" srcId="{03BAA17F-8105-4E35-99F8-B9B1A4DA9070}" destId="{6B6FE174-F69D-407D-9A32-92190E560A08}" srcOrd="6" destOrd="0" parTransId="{7CB44224-898E-4C3F-831E-7B87ACE688C9}" sibTransId="{08AD7EB3-4C43-45E3-8055-AD94821576A9}"/>
    <dgm:cxn modelId="{BB8EEF69-E406-4954-B51D-5DE2C8314D01}" type="presOf" srcId="{A11E78F1-2D67-420E-91AB-AFCCFC86F95D}" destId="{30861BE3-525C-4D27-B321-2B9894BB5ECD}" srcOrd="0" destOrd="0" presId="urn:microsoft.com/office/officeart/2005/8/layout/default"/>
    <dgm:cxn modelId="{2545DF55-A3A9-4EE8-B400-50021D1D65F9}" srcId="{03BAA17F-8105-4E35-99F8-B9B1A4DA9070}" destId="{8EE56445-60BE-487D-AEC6-D9E97C61183E}" srcOrd="7" destOrd="0" parTransId="{1C0E21F0-EAAF-4CA3-B364-C4F4CE4FD908}" sibTransId="{F56D3E39-A3CA-4D61-A16C-7C275807B716}"/>
    <dgm:cxn modelId="{1554C257-C534-4665-BA6E-F8F15ADF1FDC}" srcId="{03BAA17F-8105-4E35-99F8-B9B1A4DA9070}" destId="{E77F62F6-E026-4978-9BAB-9E2BBAC99CDD}" srcOrd="1" destOrd="0" parTransId="{33B35EF1-C898-43E8-896F-A21A6C171245}" sibTransId="{673223ED-69E9-41C4-8F14-A7255E3B430C}"/>
    <dgm:cxn modelId="{31AEFE7D-B765-4B18-95DC-AE392B57C55D}" type="presOf" srcId="{AB7E8BAB-BB62-4460-8FF7-38475B775B9B}" destId="{2CE5A739-1788-4F3C-8EC6-A3CDD1882B22}" srcOrd="0" destOrd="0" presId="urn:microsoft.com/office/officeart/2005/8/layout/default"/>
    <dgm:cxn modelId="{0FF8E088-2861-4B56-B881-28538D75A784}" srcId="{03BAA17F-8105-4E35-99F8-B9B1A4DA9070}" destId="{AB7E8BAB-BB62-4460-8FF7-38475B775B9B}" srcOrd="5" destOrd="0" parTransId="{96904E6A-2000-47CC-8774-1660F8471083}" sibTransId="{DF477DD7-D083-4062-94CC-6FFBE6598870}"/>
    <dgm:cxn modelId="{18933C8C-66F8-41EA-843B-6056E0DB0A43}" srcId="{03BAA17F-8105-4E35-99F8-B9B1A4DA9070}" destId="{950C0895-C5E9-4399-8E34-7409FEC2AC2A}" srcOrd="10" destOrd="0" parTransId="{35F53899-E725-4D15-892C-F096C178E1F9}" sibTransId="{B17A2B8A-1DF3-4655-87FA-44C206383940}"/>
    <dgm:cxn modelId="{3C73EF8F-C46C-44A1-8C6C-344286B7C6C4}" srcId="{03BAA17F-8105-4E35-99F8-B9B1A4DA9070}" destId="{3BFFC2D6-BEEA-4BC1-BF6B-F2460B253909}" srcOrd="3" destOrd="0" parTransId="{CA828A2D-C3FC-4B8C-BB97-68FB46C443F2}" sibTransId="{8DB19059-6A8C-489B-B3DC-FD1173651121}"/>
    <dgm:cxn modelId="{D9B86292-6CF2-4401-A702-0E8FCDA80219}" srcId="{03BAA17F-8105-4E35-99F8-B9B1A4DA9070}" destId="{A874E6D7-C0B1-4FC9-AC47-DC28F5A135D5}" srcOrd="8" destOrd="0" parTransId="{1888421F-C591-4F6E-8012-BFA1360380FC}" sibTransId="{3309CF08-28E7-49A4-B0B0-8A25A43E8167}"/>
    <dgm:cxn modelId="{243873A2-AB11-4F05-89EC-2215160C7C90}" type="presOf" srcId="{A874E6D7-C0B1-4FC9-AC47-DC28F5A135D5}" destId="{DFA19104-D655-4C96-A55A-96D5B369D6F2}" srcOrd="0" destOrd="0" presId="urn:microsoft.com/office/officeart/2005/8/layout/default"/>
    <dgm:cxn modelId="{1AADE0A5-6FD4-47B5-8923-B953B85D6FEB}" type="presOf" srcId="{950C0895-C5E9-4399-8E34-7409FEC2AC2A}" destId="{0ACCB328-7665-4DFA-B8F0-22977507DD60}" srcOrd="0" destOrd="0" presId="urn:microsoft.com/office/officeart/2005/8/layout/default"/>
    <dgm:cxn modelId="{079E61A8-7080-491D-8F05-5D8C97ABBD22}" type="presOf" srcId="{3BFFC2D6-BEEA-4BC1-BF6B-F2460B253909}" destId="{F57093DF-B331-4C63-83B9-BF10AC62A2F2}" srcOrd="0" destOrd="0" presId="urn:microsoft.com/office/officeart/2005/8/layout/default"/>
    <dgm:cxn modelId="{A70475CA-4F43-4149-9650-2F130A87F5B8}" type="presOf" srcId="{F18EFE0D-3F62-4BA7-A303-8DBD415F4842}" destId="{53733997-FB48-4272-B0C5-38A47B2A069C}" srcOrd="0" destOrd="0" presId="urn:microsoft.com/office/officeart/2005/8/layout/default"/>
    <dgm:cxn modelId="{8BBFF9D0-2F7D-47D0-8AC1-F282E5BE79A8}" type="presOf" srcId="{E77F62F6-E026-4978-9BAB-9E2BBAC99CDD}" destId="{19E0657E-EDFF-4157-8226-12EB98829B29}" srcOrd="0" destOrd="0" presId="urn:microsoft.com/office/officeart/2005/8/layout/default"/>
    <dgm:cxn modelId="{38CCFAE0-597F-4325-BDE9-ED82AE287E60}" type="presOf" srcId="{C36DDBAF-669C-48EC-AAFE-BBF622E73B16}" destId="{140CD6A4-D983-46F5-A4EC-8236D8EF433D}" srcOrd="0" destOrd="0" presId="urn:microsoft.com/office/officeart/2005/8/layout/default"/>
    <dgm:cxn modelId="{C1FEA5F2-5F2E-4AB8-9E79-99F024ABC7F0}" srcId="{03BAA17F-8105-4E35-99F8-B9B1A4DA9070}" destId="{F18EFE0D-3F62-4BA7-A303-8DBD415F4842}" srcOrd="0" destOrd="0" parTransId="{C1CD478C-DF1A-4A0D-BC33-16524A3B497A}" sibTransId="{7335F596-E759-46A4-9C50-FA782FA6B368}"/>
    <dgm:cxn modelId="{6C6F08FC-C36B-4580-952F-CF0B336C8147}" type="presOf" srcId="{03BAA17F-8105-4E35-99F8-B9B1A4DA9070}" destId="{3832699F-4F6F-4A51-9541-55F711DED6D7}" srcOrd="0" destOrd="0" presId="urn:microsoft.com/office/officeart/2005/8/layout/default"/>
    <dgm:cxn modelId="{6FD1250D-068A-43F7-971F-53AC361911BB}" type="presParOf" srcId="{3832699F-4F6F-4A51-9541-55F711DED6D7}" destId="{53733997-FB48-4272-B0C5-38A47B2A069C}" srcOrd="0" destOrd="0" presId="urn:microsoft.com/office/officeart/2005/8/layout/default"/>
    <dgm:cxn modelId="{15A8C41F-5FA5-4228-8031-F4DA51F0D977}" type="presParOf" srcId="{3832699F-4F6F-4A51-9541-55F711DED6D7}" destId="{3CE30C11-F315-44FA-8A23-1AF69DA7597A}" srcOrd="1" destOrd="0" presId="urn:microsoft.com/office/officeart/2005/8/layout/default"/>
    <dgm:cxn modelId="{F79EF3E3-3D2D-4710-97D3-B01486F01BA3}" type="presParOf" srcId="{3832699F-4F6F-4A51-9541-55F711DED6D7}" destId="{19E0657E-EDFF-4157-8226-12EB98829B29}" srcOrd="2" destOrd="0" presId="urn:microsoft.com/office/officeart/2005/8/layout/default"/>
    <dgm:cxn modelId="{8D676682-4E83-40ED-99C6-BA66D5F7F154}" type="presParOf" srcId="{3832699F-4F6F-4A51-9541-55F711DED6D7}" destId="{1EC49BA0-0560-4C1B-87CD-A6E4E88EE75A}" srcOrd="3" destOrd="0" presId="urn:microsoft.com/office/officeart/2005/8/layout/default"/>
    <dgm:cxn modelId="{958EFBC9-0BB5-4E80-8EA2-37A4CAE091BD}" type="presParOf" srcId="{3832699F-4F6F-4A51-9541-55F711DED6D7}" destId="{140CD6A4-D983-46F5-A4EC-8236D8EF433D}" srcOrd="4" destOrd="0" presId="urn:microsoft.com/office/officeart/2005/8/layout/default"/>
    <dgm:cxn modelId="{44567090-B696-4A14-B770-F8A448FA3421}" type="presParOf" srcId="{3832699F-4F6F-4A51-9541-55F711DED6D7}" destId="{FE1F98A0-967E-4FFA-9734-D3092C3985E2}" srcOrd="5" destOrd="0" presId="urn:microsoft.com/office/officeart/2005/8/layout/default"/>
    <dgm:cxn modelId="{C686F62D-5390-4372-9B64-EE4FA62CE0F5}" type="presParOf" srcId="{3832699F-4F6F-4A51-9541-55F711DED6D7}" destId="{F57093DF-B331-4C63-83B9-BF10AC62A2F2}" srcOrd="6" destOrd="0" presId="urn:microsoft.com/office/officeart/2005/8/layout/default"/>
    <dgm:cxn modelId="{A7FE8853-28A3-4DBA-876D-B8CD7CB62001}" type="presParOf" srcId="{3832699F-4F6F-4A51-9541-55F711DED6D7}" destId="{9F851CF8-DFC0-4D07-B32B-DF02E0593F85}" srcOrd="7" destOrd="0" presId="urn:microsoft.com/office/officeart/2005/8/layout/default"/>
    <dgm:cxn modelId="{55931C11-1A2A-4DA3-9795-2F8A8D36CF0F}" type="presParOf" srcId="{3832699F-4F6F-4A51-9541-55F711DED6D7}" destId="{30861BE3-525C-4D27-B321-2B9894BB5ECD}" srcOrd="8" destOrd="0" presId="urn:microsoft.com/office/officeart/2005/8/layout/default"/>
    <dgm:cxn modelId="{FD44756F-4894-4B41-8C97-2ADCB6728B66}" type="presParOf" srcId="{3832699F-4F6F-4A51-9541-55F711DED6D7}" destId="{774D48B8-3A72-4CA7-9A82-EEE4A5F864AA}" srcOrd="9" destOrd="0" presId="urn:microsoft.com/office/officeart/2005/8/layout/default"/>
    <dgm:cxn modelId="{8468CE02-702C-4640-A675-89E89516BB1B}" type="presParOf" srcId="{3832699F-4F6F-4A51-9541-55F711DED6D7}" destId="{2CE5A739-1788-4F3C-8EC6-A3CDD1882B22}" srcOrd="10" destOrd="0" presId="urn:microsoft.com/office/officeart/2005/8/layout/default"/>
    <dgm:cxn modelId="{EAD34A74-0DFC-49F5-BE63-6F7744A623E9}" type="presParOf" srcId="{3832699F-4F6F-4A51-9541-55F711DED6D7}" destId="{D010C4A5-118E-4BD8-9DB4-0D078A81170A}" srcOrd="11" destOrd="0" presId="urn:microsoft.com/office/officeart/2005/8/layout/default"/>
    <dgm:cxn modelId="{7CFB838F-A08B-46A9-A65E-4556AAEBC4D7}" type="presParOf" srcId="{3832699F-4F6F-4A51-9541-55F711DED6D7}" destId="{177F194E-8577-4505-9A90-A438B6854099}" srcOrd="12" destOrd="0" presId="urn:microsoft.com/office/officeart/2005/8/layout/default"/>
    <dgm:cxn modelId="{1B01F989-B00F-4C83-94A6-A9BC4C11A00D}" type="presParOf" srcId="{3832699F-4F6F-4A51-9541-55F711DED6D7}" destId="{19FE0A2E-C349-4E4B-B692-3F2909534622}" srcOrd="13" destOrd="0" presId="urn:microsoft.com/office/officeart/2005/8/layout/default"/>
    <dgm:cxn modelId="{3507E791-4E50-4B7D-B227-6A972F28B390}" type="presParOf" srcId="{3832699F-4F6F-4A51-9541-55F711DED6D7}" destId="{997E54F5-B249-40D0-80B5-445F7F1F5DA2}" srcOrd="14" destOrd="0" presId="urn:microsoft.com/office/officeart/2005/8/layout/default"/>
    <dgm:cxn modelId="{05D6ECDF-0F59-4FF1-9697-72457438D973}" type="presParOf" srcId="{3832699F-4F6F-4A51-9541-55F711DED6D7}" destId="{9A90205B-893E-4FB3-AC02-7EE123DD0F01}" srcOrd="15" destOrd="0" presId="urn:microsoft.com/office/officeart/2005/8/layout/default"/>
    <dgm:cxn modelId="{ADEE9297-7E2C-49D3-9486-AFFCBB25778C}" type="presParOf" srcId="{3832699F-4F6F-4A51-9541-55F711DED6D7}" destId="{DFA19104-D655-4C96-A55A-96D5B369D6F2}" srcOrd="16" destOrd="0" presId="urn:microsoft.com/office/officeart/2005/8/layout/default"/>
    <dgm:cxn modelId="{3EF0CC33-246C-44EB-A8F9-0AFEAD3FD4E5}" type="presParOf" srcId="{3832699F-4F6F-4A51-9541-55F711DED6D7}" destId="{F8E41452-E5FD-4A31-A71C-338FCA4639FC}" srcOrd="17" destOrd="0" presId="urn:microsoft.com/office/officeart/2005/8/layout/default"/>
    <dgm:cxn modelId="{7DCA9915-A09C-442B-9E03-60B3F1B337B8}" type="presParOf" srcId="{3832699F-4F6F-4A51-9541-55F711DED6D7}" destId="{5DBC99A4-F6EE-4D2C-8FE6-E9E8E85006FF}" srcOrd="18" destOrd="0" presId="urn:microsoft.com/office/officeart/2005/8/layout/default"/>
    <dgm:cxn modelId="{B770B3B1-A265-412E-B115-B63F3B35BD80}" type="presParOf" srcId="{3832699F-4F6F-4A51-9541-55F711DED6D7}" destId="{98428E94-B47C-4CD4-BDD4-4A499F27F4F2}" srcOrd="19" destOrd="0" presId="urn:microsoft.com/office/officeart/2005/8/layout/default"/>
    <dgm:cxn modelId="{05D2F5A0-6C90-429F-BE9B-D35F83C319D5}" type="presParOf" srcId="{3832699F-4F6F-4A51-9541-55F711DED6D7}" destId="{0ACCB328-7665-4DFA-B8F0-22977507DD6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3BD7-8E10-41EA-A4C7-05F025D43F2B}">
      <dsp:nvSpPr>
        <dsp:cNvPr id="0" name=""/>
        <dsp:cNvSpPr/>
      </dsp:nvSpPr>
      <dsp:spPr>
        <a:xfrm>
          <a:off x="390534" y="1290334"/>
          <a:ext cx="635976" cy="635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E1BF6-4F96-4CEB-80B3-CD8651D0D36C}">
      <dsp:nvSpPr>
        <dsp:cNvPr id="0" name=""/>
        <dsp:cNvSpPr/>
      </dsp:nvSpPr>
      <dsp:spPr>
        <a:xfrm>
          <a:off x="1882" y="2167712"/>
          <a:ext cx="1413281" cy="56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Introduction meeting—getting to know you and your collections</a:t>
          </a:r>
        </a:p>
      </dsp:txBody>
      <dsp:txXfrm>
        <a:off x="1882" y="2167712"/>
        <a:ext cx="1413281" cy="565312"/>
      </dsp:txXfrm>
    </dsp:sp>
    <dsp:sp modelId="{50C84055-F414-4345-A084-77610A64ADAB}">
      <dsp:nvSpPr>
        <dsp:cNvPr id="0" name=""/>
        <dsp:cNvSpPr/>
      </dsp:nvSpPr>
      <dsp:spPr>
        <a:xfrm>
          <a:off x="2051140" y="1290334"/>
          <a:ext cx="635976" cy="635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0EE65-6EC8-4237-8C84-ECC60CF199B1}">
      <dsp:nvSpPr>
        <dsp:cNvPr id="0" name=""/>
        <dsp:cNvSpPr/>
      </dsp:nvSpPr>
      <dsp:spPr>
        <a:xfrm>
          <a:off x="1662487" y="2167712"/>
          <a:ext cx="1413281" cy="56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Give access to ArchivesSpace home repository and training repository</a:t>
          </a:r>
        </a:p>
      </dsp:txBody>
      <dsp:txXfrm>
        <a:off x="1662487" y="2167712"/>
        <a:ext cx="1413281" cy="565312"/>
      </dsp:txXfrm>
    </dsp:sp>
    <dsp:sp modelId="{4FE997BE-CC38-4573-A382-8B4159B92642}">
      <dsp:nvSpPr>
        <dsp:cNvPr id="0" name=""/>
        <dsp:cNvSpPr/>
      </dsp:nvSpPr>
      <dsp:spPr>
        <a:xfrm>
          <a:off x="3711745" y="1290334"/>
          <a:ext cx="635976" cy="635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F4C2F-81A0-4A5A-81E6-854090BB365A}">
      <dsp:nvSpPr>
        <dsp:cNvPr id="0" name=""/>
        <dsp:cNvSpPr/>
      </dsp:nvSpPr>
      <dsp:spPr>
        <a:xfrm>
          <a:off x="3323093" y="2167712"/>
          <a:ext cx="1413281" cy="56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ALL the resources</a:t>
          </a:r>
        </a:p>
      </dsp:txBody>
      <dsp:txXfrm>
        <a:off x="3323093" y="2167712"/>
        <a:ext cx="1413281" cy="565312"/>
      </dsp:txXfrm>
    </dsp:sp>
    <dsp:sp modelId="{B79227B6-6FD8-4D14-8B2A-ADDF99A13F6B}">
      <dsp:nvSpPr>
        <dsp:cNvPr id="0" name=""/>
        <dsp:cNvSpPr/>
      </dsp:nvSpPr>
      <dsp:spPr>
        <a:xfrm>
          <a:off x="5372350" y="1290334"/>
          <a:ext cx="635976" cy="635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C7A6F-1AF8-46DF-AA27-B334CF914B40}">
      <dsp:nvSpPr>
        <dsp:cNvPr id="0" name=""/>
        <dsp:cNvSpPr/>
      </dsp:nvSpPr>
      <dsp:spPr>
        <a:xfrm>
          <a:off x="4983698" y="2167712"/>
          <a:ext cx="1413281" cy="56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Guided tour through ArchivesSpace </a:t>
          </a:r>
        </a:p>
      </dsp:txBody>
      <dsp:txXfrm>
        <a:off x="4983698" y="2167712"/>
        <a:ext cx="1413281" cy="565312"/>
      </dsp:txXfrm>
    </dsp:sp>
    <dsp:sp modelId="{B7154E01-337E-4959-9605-66AFD92C151C}">
      <dsp:nvSpPr>
        <dsp:cNvPr id="0" name=""/>
        <dsp:cNvSpPr/>
      </dsp:nvSpPr>
      <dsp:spPr>
        <a:xfrm>
          <a:off x="7032956" y="1290334"/>
          <a:ext cx="635976" cy="6359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040EB-6464-4D6E-ADF6-EFB76764872D}">
      <dsp:nvSpPr>
        <dsp:cNvPr id="0" name=""/>
        <dsp:cNvSpPr/>
      </dsp:nvSpPr>
      <dsp:spPr>
        <a:xfrm>
          <a:off x="6644304" y="2167712"/>
          <a:ext cx="1413281" cy="56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Sandbox time</a:t>
          </a:r>
        </a:p>
      </dsp:txBody>
      <dsp:txXfrm>
        <a:off x="6644304" y="2167712"/>
        <a:ext cx="1413281" cy="565312"/>
      </dsp:txXfrm>
    </dsp:sp>
    <dsp:sp modelId="{F469D05D-CCEC-4F72-BFAD-1E214CFEFD83}">
      <dsp:nvSpPr>
        <dsp:cNvPr id="0" name=""/>
        <dsp:cNvSpPr/>
      </dsp:nvSpPr>
      <dsp:spPr>
        <a:xfrm>
          <a:off x="8693561" y="1290334"/>
          <a:ext cx="635976" cy="6359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D1972-73F1-4E47-B3CA-0BBC0FA01F25}">
      <dsp:nvSpPr>
        <dsp:cNvPr id="0" name=""/>
        <dsp:cNvSpPr/>
      </dsp:nvSpPr>
      <dsp:spPr>
        <a:xfrm>
          <a:off x="8304909" y="2167712"/>
          <a:ext cx="1413281" cy="56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Follow up as needed</a:t>
          </a:r>
        </a:p>
      </dsp:txBody>
      <dsp:txXfrm>
        <a:off x="8304909" y="2167712"/>
        <a:ext cx="1413281" cy="56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3997-FB48-4272-B0C5-38A47B2A069C}">
      <dsp:nvSpPr>
        <dsp:cNvPr id="0" name=""/>
        <dsp:cNvSpPr/>
      </dsp:nvSpPr>
      <dsp:spPr>
        <a:xfrm>
          <a:off x="538567" y="169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ArchivesSpace documentation and demo videos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38567" y="1694"/>
        <a:ext cx="2009985" cy="1205991"/>
      </dsp:txXfrm>
    </dsp:sp>
    <dsp:sp modelId="{19E0657E-EDFF-4157-8226-12EB98829B29}">
      <dsp:nvSpPr>
        <dsp:cNvPr id="0" name=""/>
        <dsp:cNvSpPr/>
      </dsp:nvSpPr>
      <dsp:spPr>
        <a:xfrm>
          <a:off x="2749551" y="169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Basic ArchivesSpace </a:t>
          </a:r>
          <a:endParaRPr lang="en-US" sz="1700" kern="1200">
            <a:solidFill>
              <a:schemeClr val="bg1"/>
            </a:solidFill>
          </a:endParaRPr>
        </a:p>
      </dsp:txBody>
      <dsp:txXfrm>
        <a:off x="2749551" y="1694"/>
        <a:ext cx="2009985" cy="1205991"/>
      </dsp:txXfrm>
    </dsp:sp>
    <dsp:sp modelId="{140CD6A4-D983-46F5-A4EC-8236D8EF433D}">
      <dsp:nvSpPr>
        <dsp:cNvPr id="0" name=""/>
        <dsp:cNvSpPr/>
      </dsp:nvSpPr>
      <dsp:spPr>
        <a:xfrm>
          <a:off x="4960535" y="169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Spreadsheet importer </a:t>
          </a:r>
          <a:endParaRPr lang="en-US" sz="1700" kern="1200">
            <a:solidFill>
              <a:schemeClr val="bg1"/>
            </a:solidFill>
          </a:endParaRPr>
        </a:p>
      </dsp:txBody>
      <dsp:txXfrm>
        <a:off x="4960535" y="1694"/>
        <a:ext cx="2009985" cy="1205991"/>
      </dsp:txXfrm>
    </dsp:sp>
    <dsp:sp modelId="{F57093DF-B331-4C63-83B9-BF10AC62A2F2}">
      <dsp:nvSpPr>
        <dsp:cNvPr id="0" name=""/>
        <dsp:cNvSpPr/>
      </dsp:nvSpPr>
      <dsp:spPr>
        <a:xfrm>
          <a:off x="7171520" y="169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RDE documentation</a:t>
          </a:r>
          <a:endParaRPr lang="en-US" sz="1700" kern="1200">
            <a:solidFill>
              <a:schemeClr val="bg1"/>
            </a:solidFill>
          </a:endParaRPr>
        </a:p>
      </dsp:txBody>
      <dsp:txXfrm>
        <a:off x="7171520" y="1694"/>
        <a:ext cx="2009985" cy="1205991"/>
      </dsp:txXfrm>
    </dsp:sp>
    <dsp:sp modelId="{30861BE3-525C-4D27-B321-2B9894BB5ECD}">
      <dsp:nvSpPr>
        <dsp:cNvPr id="0" name=""/>
        <dsp:cNvSpPr/>
      </dsp:nvSpPr>
      <dsp:spPr>
        <a:xfrm>
          <a:off x="538567" y="140868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Managing Component Lists</a:t>
          </a:r>
          <a:endParaRPr lang="en-US" sz="1700" kern="1200">
            <a:solidFill>
              <a:schemeClr val="bg1"/>
            </a:solidFill>
          </a:endParaRPr>
        </a:p>
      </dsp:txBody>
      <dsp:txXfrm>
        <a:off x="538567" y="1408684"/>
        <a:ext cx="2009985" cy="1205991"/>
      </dsp:txXfrm>
    </dsp:sp>
    <dsp:sp modelId="{2CE5A739-1788-4F3C-8EC6-A3CDD1882B22}">
      <dsp:nvSpPr>
        <dsp:cNvPr id="0" name=""/>
        <dsp:cNvSpPr/>
      </dsp:nvSpPr>
      <dsp:spPr>
        <a:xfrm>
          <a:off x="2749551" y="140868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Accessions</a:t>
          </a:r>
          <a:endParaRPr lang="en-US" sz="1700" kern="1200">
            <a:solidFill>
              <a:schemeClr val="bg1"/>
            </a:solidFill>
          </a:endParaRPr>
        </a:p>
      </dsp:txBody>
      <dsp:txXfrm>
        <a:off x="2749551" y="1408684"/>
        <a:ext cx="2009985" cy="1205991"/>
      </dsp:txXfrm>
    </dsp:sp>
    <dsp:sp modelId="{177F194E-8577-4505-9A90-A438B6854099}">
      <dsp:nvSpPr>
        <dsp:cNvPr id="0" name=""/>
        <dsp:cNvSpPr/>
      </dsp:nvSpPr>
      <dsp:spPr>
        <a:xfrm>
          <a:off x="4960535" y="140868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Which data entry method should I use? decision tree</a:t>
          </a:r>
          <a:endParaRPr lang="en-US" sz="1700" kern="1200">
            <a:solidFill>
              <a:schemeClr val="bg1"/>
            </a:solidFill>
          </a:endParaRPr>
        </a:p>
      </dsp:txBody>
      <dsp:txXfrm>
        <a:off x="4960535" y="1408684"/>
        <a:ext cx="2009985" cy="1205991"/>
      </dsp:txXfrm>
    </dsp:sp>
    <dsp:sp modelId="{997E54F5-B249-40D0-80B5-445F7F1F5DA2}">
      <dsp:nvSpPr>
        <dsp:cNvPr id="0" name=""/>
        <dsp:cNvSpPr/>
      </dsp:nvSpPr>
      <dsp:spPr>
        <a:xfrm>
          <a:off x="7171520" y="140868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Should I create a new subject or agent in ArchivesSpace? decision tree</a:t>
          </a:r>
          <a:endParaRPr lang="en-US" sz="1700" kern="1200">
            <a:solidFill>
              <a:schemeClr val="bg1"/>
            </a:solidFill>
          </a:endParaRPr>
        </a:p>
      </dsp:txBody>
      <dsp:txXfrm>
        <a:off x="7171520" y="1408684"/>
        <a:ext cx="2009985" cy="1205991"/>
      </dsp:txXfrm>
    </dsp:sp>
    <dsp:sp modelId="{DFA19104-D655-4C96-A55A-96D5B369D6F2}">
      <dsp:nvSpPr>
        <dsp:cNvPr id="0" name=""/>
        <dsp:cNvSpPr/>
      </dsp:nvSpPr>
      <dsp:spPr>
        <a:xfrm>
          <a:off x="1644059" y="281567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Demo/tutorial videos</a:t>
          </a:r>
          <a:endParaRPr lang="en-US" sz="1700" kern="1200">
            <a:solidFill>
              <a:schemeClr val="bg1"/>
            </a:solidFill>
          </a:endParaRPr>
        </a:p>
      </dsp:txBody>
      <dsp:txXfrm>
        <a:off x="1644059" y="2815674"/>
        <a:ext cx="2009985" cy="1205991"/>
      </dsp:txXfrm>
    </dsp:sp>
    <dsp:sp modelId="{5DBC99A4-F6EE-4D2C-8FE6-E9E8E85006FF}">
      <dsp:nvSpPr>
        <dsp:cNvPr id="0" name=""/>
        <dsp:cNvSpPr/>
      </dsp:nvSpPr>
      <dsp:spPr>
        <a:xfrm>
          <a:off x="3855043" y="281567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Note types appendix</a:t>
          </a:r>
          <a:endParaRPr lang="en-US" sz="1700" kern="1200">
            <a:solidFill>
              <a:schemeClr val="bg1"/>
            </a:solidFill>
          </a:endParaRPr>
        </a:p>
      </dsp:txBody>
      <dsp:txXfrm>
        <a:off x="3855043" y="2815674"/>
        <a:ext cx="2009985" cy="1205991"/>
      </dsp:txXfrm>
    </dsp:sp>
    <dsp:sp modelId="{0ACCB328-7665-4DFA-B8F0-22977507DD60}">
      <dsp:nvSpPr>
        <dsp:cNvPr id="0" name=""/>
        <dsp:cNvSpPr/>
      </dsp:nvSpPr>
      <dsp:spPr>
        <a:xfrm>
          <a:off x="6066027" y="2815674"/>
          <a:ext cx="2009985" cy="120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ArchivesSpace to EAD appendix</a:t>
          </a:r>
          <a:endParaRPr lang="en-US" sz="1700" kern="1200">
            <a:solidFill>
              <a:schemeClr val="bg1"/>
            </a:solidFill>
          </a:endParaRPr>
        </a:p>
      </dsp:txBody>
      <dsp:txXfrm>
        <a:off x="6066027" y="2815674"/>
        <a:ext cx="2009985" cy="1205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9C2C-40B8-4245-823B-4ADE5303F93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2C65-C863-4E95-BA2C-4580C42D4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F2C65-C863-4E95-BA2C-4580C42D4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F2C65-C863-4E95-BA2C-4580C42D4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549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6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43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8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D6C660-0B1D-4254-A0B7-C055E70C95E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E8161A-BEA7-4AE8-909D-B049CD5BF8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legeready.indiana.edu/resources/passport/index.html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B275-D6AA-F68A-AD90-5635224B8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 and managing multiple ArchivesSpace repositories at a very large institution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41EB8-CB21-B493-1066-F03477257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 McLaughlin, she/her</a:t>
            </a:r>
          </a:p>
          <a:p>
            <a:r>
              <a:rPr lang="en-US" dirty="0"/>
              <a:t>Digital Collections Librarian</a:t>
            </a:r>
          </a:p>
          <a:p>
            <a:r>
              <a:rPr lang="en-US" dirty="0"/>
              <a:t>Indiana University</a:t>
            </a:r>
          </a:p>
          <a:p>
            <a:r>
              <a:rPr lang="en-US" dirty="0"/>
              <a:t>brijmcla@iu.edu</a:t>
            </a:r>
          </a:p>
        </p:txBody>
      </p:sp>
    </p:spTree>
    <p:extLst>
      <p:ext uri="{BB962C8B-B14F-4D97-AF65-F5344CB8AC3E}">
        <p14:creationId xmlns:p14="http://schemas.microsoft.com/office/powerpoint/2010/main" val="334265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37">
            <a:extLst>
              <a:ext uri="{FF2B5EF4-FFF2-40B4-BE49-F238E27FC236}">
                <a16:creationId xmlns:a16="http://schemas.microsoft.com/office/drawing/2014/main" id="{96A3CF3D-6CA0-44EA-9E5E-34EA1019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9">
            <a:extLst>
              <a:ext uri="{FF2B5EF4-FFF2-40B4-BE49-F238E27FC236}">
                <a16:creationId xmlns:a16="http://schemas.microsoft.com/office/drawing/2014/main" id="{CCC11D68-F0AD-4DC9-9ABC-7E5F39166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EA29ED28-06AD-41F6-B047-DA862D458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3E7C7E4-5705-47AB-C490-0BA2AAAD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543"/>
          <a:stretch/>
        </p:blipFill>
        <p:spPr>
          <a:xfrm>
            <a:off x="634275" y="640080"/>
            <a:ext cx="7675757" cy="393192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A13D950-D8FF-B329-FE0B-1FCF44280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08" b="2"/>
          <a:stretch/>
        </p:blipFill>
        <p:spPr>
          <a:xfrm>
            <a:off x="8470900" y="640081"/>
            <a:ext cx="3081019" cy="3931920"/>
          </a:xfrm>
          <a:prstGeom prst="rect">
            <a:avLst/>
          </a:prstGeom>
        </p:spPr>
      </p:pic>
      <p:sp>
        <p:nvSpPr>
          <p:cNvPr id="57" name="Rectangle 43">
            <a:extLst>
              <a:ext uri="{FF2B5EF4-FFF2-40B4-BE49-F238E27FC236}">
                <a16:creationId xmlns:a16="http://schemas.microsoft.com/office/drawing/2014/main" id="{AB496854-02D3-4824-85CD-15F7F84B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5" y="4676775"/>
            <a:ext cx="10917644" cy="154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531FA6-C88F-9B59-A645-38DAD865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773068"/>
            <a:ext cx="7277100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 err="1">
                <a:solidFill>
                  <a:srgbClr val="FFFFFF"/>
                </a:solidFill>
              </a:rPr>
              <a:t>Ead</a:t>
            </a:r>
            <a:r>
              <a:rPr lang="en-US" spc="200" dirty="0">
                <a:solidFill>
                  <a:srgbClr val="FFFFFF"/>
                </a:solidFill>
              </a:rPr>
              <a:t> appendices</a:t>
            </a:r>
          </a:p>
        </p:txBody>
      </p:sp>
      <p:cxnSp>
        <p:nvCxnSpPr>
          <p:cNvPr id="58" name="Straight Connector 45">
            <a:extLst>
              <a:ext uri="{FF2B5EF4-FFF2-40B4-BE49-F238E27FC236}">
                <a16:creationId xmlns:a16="http://schemas.microsoft.com/office/drawing/2014/main" id="{76938BA9-C007-4D88-89A7-BBC8E8103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4993050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3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83256FA0-10E0-0688-0ED9-442890E7075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8" y="560821"/>
            <a:ext cx="10211803" cy="573635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56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EEF5F-CAC5-8777-8A46-C4948138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Accessions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C26CF1-4079-68F0-E600-F3B7D615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038305F-ABE2-6616-1650-ADCD0737D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0655"/>
            <a:ext cx="5455921" cy="48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9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1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41DE443D-9A89-4F4F-B174-24C80A1E6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4E3164-F487-4F42-9E73-153A80BE3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5B6C4-0F8A-C6CB-40DB-3BFFF38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PHEW!</a:t>
            </a:r>
            <a:endParaRPr lang="en-US" spc="200" dirty="0">
              <a:solidFill>
                <a:srgbClr val="FFFFFF"/>
              </a:solidFill>
            </a:endParaRPr>
          </a:p>
        </p:txBody>
      </p:sp>
      <p:pic>
        <p:nvPicPr>
          <p:cNvPr id="6" name="Picture 5" descr="A blue circles with black text&#10;&#10;Description automatically generated">
            <a:extLst>
              <a:ext uri="{FF2B5EF4-FFF2-40B4-BE49-F238E27FC236}">
                <a16:creationId xmlns:a16="http://schemas.microsoft.com/office/drawing/2014/main" id="{B13BE467-A055-F208-0D05-C3D9B90B2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942250"/>
            <a:ext cx="10917644" cy="270211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3301547-2A66-4702-AF5D-6FD5ED317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2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EF340-08B4-556C-AAB8-8EABE37C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schedule</a:t>
            </a:r>
            <a:endParaRPr lang="en-US" dirty="0"/>
          </a:p>
        </p:txBody>
      </p: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3F66FE43-2D9F-8C47-4381-B82EEF5C02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58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7F5CB-79A3-23A7-4FD5-609E6A46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IU archives and special collections community</a:t>
            </a:r>
          </a:p>
        </p:txBody>
      </p:sp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6849C3C6-DC9B-58E5-B03F-7F45F2EC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616475D4-1CCA-6B6C-7737-240F4B8A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r="4" b="-561"/>
          <a:stretch/>
        </p:blipFill>
        <p:spPr>
          <a:xfrm>
            <a:off x="6096000" y="297712"/>
            <a:ext cx="5455921" cy="6320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599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B9C-EB86-45C4-1521-74D3D7A7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 to documentation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80FAE89-33C4-4ECA-3613-800A5A106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647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04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713E3E-0A96-0BFA-6E89-47A5D99F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6721D-CE80-4EC7-3D3C-8E2CF7E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 McLaughlin, she/her</a:t>
            </a:r>
          </a:p>
          <a:p>
            <a:r>
              <a:rPr lang="en-US" dirty="0"/>
              <a:t>Indiana University</a:t>
            </a:r>
          </a:p>
          <a:p>
            <a:r>
              <a:rPr lang="en-US" dirty="0"/>
              <a:t>Email: brijmcla@iu.edu</a:t>
            </a:r>
          </a:p>
        </p:txBody>
      </p:sp>
    </p:spTree>
    <p:extLst>
      <p:ext uri="{BB962C8B-B14F-4D97-AF65-F5344CB8AC3E}">
        <p14:creationId xmlns:p14="http://schemas.microsoft.com/office/powerpoint/2010/main" val="334985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1D79-3D46-8B5F-0D82-6D6F63FE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Indiana University</a:t>
            </a:r>
          </a:p>
        </p:txBody>
      </p:sp>
      <p:pic>
        <p:nvPicPr>
          <p:cNvPr id="5" name="Content Placeholder 4" descr="A map of indiana university&#10;&#10;Description automatically generated">
            <a:extLst>
              <a:ext uri="{FF2B5EF4-FFF2-40B4-BE49-F238E27FC236}">
                <a16:creationId xmlns:a16="http://schemas.microsoft.com/office/drawing/2014/main" id="{581B1CB1-E497-4CC9-E659-69AFE0D9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7" y="1919954"/>
            <a:ext cx="4318379" cy="4167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F9FE109-E2C8-6BD7-24DB-A8E1B2991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13" y="1734509"/>
            <a:ext cx="4681699" cy="45382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6CD1F8-F0A1-62CA-1F56-4D62C77889F7}"/>
              </a:ext>
            </a:extLst>
          </p:cNvPr>
          <p:cNvSpPr/>
          <p:nvPr/>
        </p:nvSpPr>
        <p:spPr>
          <a:xfrm>
            <a:off x="3564094" y="3121490"/>
            <a:ext cx="1783377" cy="5961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5783">
              <a:spcAft>
                <a:spcPts val="607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 campuses*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6DD81-6BF2-6310-CBAD-378A43E28248}"/>
              </a:ext>
            </a:extLst>
          </p:cNvPr>
          <p:cNvSpPr/>
          <p:nvPr/>
        </p:nvSpPr>
        <p:spPr>
          <a:xfrm>
            <a:off x="8918347" y="3330588"/>
            <a:ext cx="1825853" cy="6730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5783">
              <a:spcAft>
                <a:spcPts val="607"/>
              </a:spcAft>
            </a:pPr>
            <a:r>
              <a:rPr lang="en-U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31 repositories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08973-2A4A-077A-4106-7108AD620091}"/>
              </a:ext>
            </a:extLst>
          </p:cNvPr>
          <p:cNvSpPr txBox="1"/>
          <p:nvPr/>
        </p:nvSpPr>
        <p:spPr>
          <a:xfrm>
            <a:off x="113278" y="6334780"/>
            <a:ext cx="573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35783">
              <a:spcAft>
                <a:spcPts val="607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9 campuses including regional centers in Columbus and Fort Wayne</a:t>
            </a:r>
            <a:b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from 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https://collegeready.indiana.edu/resources/passport/index.html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15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DE443D-9A89-4F4F-B174-24C80A1E6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E3164-F487-4F42-9E73-153A80BE3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9DFAA4-A186-2C9A-C1DF-C1ACF335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>
                <a:solidFill>
                  <a:srgbClr val="FFFFFF"/>
                </a:solidFill>
              </a:rPr>
              <a:t>Training materials timeline</a:t>
            </a:r>
          </a:p>
        </p:txBody>
      </p:sp>
      <p:pic>
        <p:nvPicPr>
          <p:cNvPr id="4" name="Content Placeholder 3" descr="A blue circles with black text&#10;&#10;Description automatically generated">
            <a:extLst>
              <a:ext uri="{FF2B5EF4-FFF2-40B4-BE49-F238E27FC236}">
                <a16:creationId xmlns:a16="http://schemas.microsoft.com/office/drawing/2014/main" id="{DFDD6700-D1F0-A0AA-74D8-E697F0F5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6" y="1133308"/>
            <a:ext cx="10917644" cy="232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301547-2A66-4702-AF5D-6FD5ED317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84">
            <a:extLst>
              <a:ext uri="{FF2B5EF4-FFF2-40B4-BE49-F238E27FC236}">
                <a16:creationId xmlns:a16="http://schemas.microsoft.com/office/drawing/2014/main" id="{8F985F54-EF29-1CD8-5FAB-A52C1A8D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Basic documentation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screenshot of a computer&#10;&#10;Description automatically generated">
            <a:extLst>
              <a:ext uri="{FF2B5EF4-FFF2-40B4-BE49-F238E27FC236}">
                <a16:creationId xmlns:a16="http://schemas.microsoft.com/office/drawing/2014/main" id="{E64E337E-4A82-5A9F-0E6E-606352DC4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" t="-3842" r="-3551" b="-2"/>
          <a:stretch/>
        </p:blipFill>
        <p:spPr>
          <a:xfrm>
            <a:off x="4386233" y="570688"/>
            <a:ext cx="7595782" cy="5716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90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02B809A1-3AB5-4127-AEA1-0F5B8C801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19581BE-2724-447F-B809-A2E3A1F8A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2A7E71-DD54-4CEF-BA1B-0C1A88B9E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AA021C30-7AF8-F69B-BBDE-91A31D99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glossary</a:t>
            </a: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5A91F1E-728D-44B0-8E5A-05E035E3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90C44DE-6EAB-2366-7F21-ECBBF2D5B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5" y="1770620"/>
            <a:ext cx="5369052" cy="1006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53919-A696-4BE8-836D-DACEE3C09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0A7FB4EE-568C-9D8A-B192-18A3FF37E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2" y="1285197"/>
            <a:ext cx="5341140" cy="1989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7E9CD0-C6E1-48C7-9227-401D844E8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0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B809A1-3AB5-4127-AEA1-0F5B8C801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581BE-2724-447F-B809-A2E3A1F8A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3C2851-547D-4659-A779-F783D9337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F8C6A25-FF60-2F61-19C6-4BDD7306F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7179" r="3344" b="46367"/>
          <a:stretch/>
        </p:blipFill>
        <p:spPr>
          <a:xfrm>
            <a:off x="634275" y="1151927"/>
            <a:ext cx="7675757" cy="2908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0740A0-0B51-92F8-C7C3-EE0DA229B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1196949"/>
            <a:ext cx="3081019" cy="2818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350593-6466-4CFD-BC8D-664484A5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5" y="4676775"/>
            <a:ext cx="10917644" cy="154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B12BC3-9349-94BD-7919-F81A1B39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773068"/>
            <a:ext cx="7277100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Spreadsheet importer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DF567-0D16-4515-B57A-08AE01DF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4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6BD24B4-7431-A69B-1834-EFF26C398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28" y="1688881"/>
            <a:ext cx="9589343" cy="44423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236E3B-F948-49C0-FD97-162949E3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Data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5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DE443D-9A89-4F4F-B174-24C80A1E6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E3164-F487-4F42-9E73-153A80BE3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BCB700-F388-769B-7D7C-12DE390F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Demo videos</a:t>
            </a:r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3C62EB-D35A-7CE6-BFB6-A5120E599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1269779"/>
            <a:ext cx="10917644" cy="2047058"/>
          </a:xfrm>
          <a:prstGeom prst="rect">
            <a:avLst/>
          </a:prstGeom>
        </p:spPr>
      </p:pic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A3301547-2A66-4702-AF5D-6FD5ED317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F118-F086-56B6-3DCE-8639F583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data entry tool should I use?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method should I use? Decision tree</a:t>
            </a:r>
          </a:p>
        </p:txBody>
      </p:sp>
      <p:pic>
        <p:nvPicPr>
          <p:cNvPr id="5" name="Content Placeholder 4" descr="A diagram of a company&#10;&#10;Description automatically generated">
            <a:extLst>
              <a:ext uri="{FF2B5EF4-FFF2-40B4-BE49-F238E27FC236}">
                <a16:creationId xmlns:a16="http://schemas.microsoft.com/office/drawing/2014/main" id="{02A298A9-2DB1-89A7-D3D6-94E918F87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/>
          <a:stretch/>
        </p:blipFill>
        <p:spPr>
          <a:xfrm>
            <a:off x="1686449" y="1315453"/>
            <a:ext cx="10143132" cy="51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770</TotalTime>
  <Words>209</Words>
  <Application>Microsoft Office PowerPoint</Application>
  <PresentationFormat>Widescreen</PresentationFormat>
  <Paragraphs>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Tw Cen MT Condensed</vt:lpstr>
      <vt:lpstr>Wingdings 3</vt:lpstr>
      <vt:lpstr>Integral</vt:lpstr>
      <vt:lpstr>Training and managing multiple ArchivesSpace repositories at a very large institution</vt:lpstr>
      <vt:lpstr>Indiana University</vt:lpstr>
      <vt:lpstr>Training materials timeline</vt:lpstr>
      <vt:lpstr>Basic documentation</vt:lpstr>
      <vt:lpstr>glossary</vt:lpstr>
      <vt:lpstr>Spreadsheet importer</vt:lpstr>
      <vt:lpstr>Rapid Data entry</vt:lpstr>
      <vt:lpstr>Demo videos</vt:lpstr>
      <vt:lpstr>What data entry tool should I use? method should I use? Decision tree</vt:lpstr>
      <vt:lpstr>Ead appendices</vt:lpstr>
      <vt:lpstr>PowerPoint Presentation</vt:lpstr>
      <vt:lpstr>Accessions</vt:lpstr>
      <vt:lpstr>PHEW!</vt:lpstr>
      <vt:lpstr>Training schedule</vt:lpstr>
      <vt:lpstr>IU archives and special collections community</vt:lpstr>
      <vt:lpstr>Links to documentation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and managing multiple ArchivesSpace repositories at a very large institution</dc:title>
  <dc:creator>McLaughlin, Brianna Jean</dc:creator>
  <cp:lastModifiedBy>McLaughlin, Brianna Jean</cp:lastModifiedBy>
  <cp:revision>1</cp:revision>
  <dcterms:created xsi:type="dcterms:W3CDTF">2024-03-19T19:46:46Z</dcterms:created>
  <dcterms:modified xsi:type="dcterms:W3CDTF">2024-03-26T00:01:01Z</dcterms:modified>
</cp:coreProperties>
</file>