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7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1" r:id="rId4"/>
    <p:sldId id="274" r:id="rId5"/>
    <p:sldId id="276" r:id="rId6"/>
    <p:sldId id="277" r:id="rId7"/>
    <p:sldId id="273" r:id="rId8"/>
    <p:sldId id="270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9" d="100"/>
          <a:sy n="89" d="100"/>
        </p:scale>
        <p:origin x="46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7/31/2016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7/31/2016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198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 b="0"/>
            </a:lvl1pPr>
          </a:lstStyle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9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7/31/2016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0DFD029-FB74-4578-B929-F66AA97659CA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799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ampuspress.yale.edu/yalearchivesspace/2015/11/26/reports-in-three-phases/#more-2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print.css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70688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ArchivesSpace Members Forum</a:t>
            </a:r>
          </a:p>
          <a:p>
            <a:r>
              <a:rPr lang="en-US" dirty="0" smtClean="0"/>
              <a:t>2016-08-02</a:t>
            </a:r>
          </a:p>
          <a:p>
            <a:r>
              <a:rPr lang="en-US" dirty="0" smtClean="0"/>
              <a:t>Mark Custer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0988" y="-2286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20988" y="-228600"/>
            <a:ext cx="18288000" cy="10287000"/>
          </a:xfrm>
          <a:prstGeom prst="rect">
            <a:avLst/>
          </a:prstGeom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2812" y="2824793"/>
            <a:ext cx="8153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99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/>
              <a:t>CTRL + P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4480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9588" y="-762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9588" y="-762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You need two files to </a:t>
            </a:r>
            <a:r>
              <a:rPr lang="en-US" sz="3200" dirty="0" smtClean="0"/>
              <a:t>change the behavior.  </a:t>
            </a:r>
            <a:r>
              <a:rPr lang="en-US" sz="3200" dirty="0" smtClean="0"/>
              <a:t>That’s it.</a:t>
            </a:r>
          </a:p>
          <a:p>
            <a:r>
              <a:rPr lang="en-US" sz="3200" dirty="0" smtClean="0"/>
              <a:t>You have to turn on the plugin (unless you put those two files into the “local” plugin directory instead).</a:t>
            </a:r>
          </a:p>
          <a:p>
            <a:r>
              <a:rPr lang="en-US" sz="3200" dirty="0" smtClean="0"/>
              <a:t>You have to restart ArchivesSpace in order to load the two files from your plugin.</a:t>
            </a:r>
          </a:p>
          <a:p>
            <a:r>
              <a:rPr lang="en-US" sz="3200" dirty="0" smtClean="0"/>
              <a:t>You can edit the print.css file to make changes without restarting ArchivesSpace. </a:t>
            </a:r>
            <a:r>
              <a:rPr lang="en-US" sz="3200" dirty="0"/>
              <a:t>T</a:t>
            </a:r>
            <a:r>
              <a:rPr lang="en-US" sz="3200" dirty="0" smtClean="0"/>
              <a:t>hat’s pretty handy.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can print (less)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github.com/YaleArchivesSpace/print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://campuspress.yale.edu/yalearchivesspace/2015/11/26/reports-in-three-phases/#more-230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0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94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Wood Type</vt:lpstr>
      <vt:lpstr>print.css</vt:lpstr>
      <vt:lpstr>PowerPoint Presentation</vt:lpstr>
      <vt:lpstr>PowerPoint Presentation</vt:lpstr>
      <vt:lpstr>PowerPoint Presentation</vt:lpstr>
      <vt:lpstr>PowerPoint Presentation</vt:lpstr>
      <vt:lpstr>Steps</vt:lpstr>
      <vt:lpstr>Now you can print (less)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2016-07-30T19:19:23Z</dcterms:created>
  <dcterms:modified xsi:type="dcterms:W3CDTF">2016-07-31T19:15:37Z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