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sldIdLst>
    <p:sldId id="386" r:id="rId2"/>
    <p:sldId id="395" r:id="rId3"/>
    <p:sldId id="385" r:id="rId4"/>
    <p:sldId id="383" r:id="rId5"/>
    <p:sldId id="392" r:id="rId6"/>
    <p:sldId id="393" r:id="rId7"/>
    <p:sldId id="391" r:id="rId8"/>
    <p:sldId id="390" r:id="rId9"/>
    <p:sldId id="384" r:id="rId10"/>
    <p:sldId id="396" r:id="rId11"/>
    <p:sldId id="389"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A9E2"/>
    <a:srgbClr val="002776"/>
    <a:srgbClr val="69BE28"/>
    <a:srgbClr val="EAAB00"/>
    <a:srgbClr val="FF58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7" autoAdjust="0"/>
    <p:restoredTop sz="99568" autoAdjust="0"/>
  </p:normalViewPr>
  <p:slideViewPr>
    <p:cSldViewPr>
      <p:cViewPr varScale="1">
        <p:scale>
          <a:sx n="92" d="100"/>
          <a:sy n="92" d="100"/>
        </p:scale>
        <p:origin x="136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7CF42D-D063-4CFA-BEB3-76D3CFDB6800}" type="doc">
      <dgm:prSet loTypeId="urn:microsoft.com/office/officeart/2009/3/layout/CircleRelationship" loCatId="relationship" qsTypeId="urn:microsoft.com/office/officeart/2005/8/quickstyle/simple1" qsCatId="simple" csTypeId="urn:microsoft.com/office/officeart/2005/8/colors/accent1_2" csCatId="accent1" phldr="1"/>
      <dgm:spPr/>
      <dgm:t>
        <a:bodyPr/>
        <a:lstStyle/>
        <a:p>
          <a:endParaRPr lang="en-US"/>
        </a:p>
      </dgm:t>
    </dgm:pt>
    <dgm:pt modelId="{7E99E3D0-AD80-4046-9E83-0427CC02D94B}">
      <dgm:prSet phldrT="[Text]" custT="1"/>
      <dgm:spPr>
        <a:solidFill>
          <a:srgbClr val="002776"/>
        </a:solidFill>
      </dgm:spPr>
      <dgm:t>
        <a:bodyPr/>
        <a:lstStyle/>
        <a:p>
          <a:r>
            <a:rPr lang="en-US" sz="2800" dirty="0" smtClean="0">
              <a:latin typeface="Calibri Light" panose="020F0302020204030204" pitchFamily="34" charset="0"/>
            </a:rPr>
            <a:t>ArchivesSpace Members</a:t>
          </a:r>
          <a:endParaRPr lang="en-US" sz="2800" dirty="0">
            <a:latin typeface="Calibri Light" panose="020F0302020204030204" pitchFamily="34" charset="0"/>
          </a:endParaRPr>
        </a:p>
      </dgm:t>
    </dgm:pt>
    <dgm:pt modelId="{0493A843-FCA9-4A99-A1F4-1B9916DABF90}" type="parTrans" cxnId="{B79FC934-8E73-4FC8-9974-75AEF1865933}">
      <dgm:prSet/>
      <dgm:spPr/>
      <dgm:t>
        <a:bodyPr/>
        <a:lstStyle/>
        <a:p>
          <a:endParaRPr lang="en-US"/>
        </a:p>
      </dgm:t>
    </dgm:pt>
    <dgm:pt modelId="{8957A677-63B4-41BC-BA72-31AF77F9BC28}" type="sibTrans" cxnId="{B79FC934-8E73-4FC8-9974-75AEF1865933}">
      <dgm:prSet/>
      <dgm:spPr/>
      <dgm:t>
        <a:bodyPr/>
        <a:lstStyle/>
        <a:p>
          <a:endParaRPr lang="en-US"/>
        </a:p>
      </dgm:t>
    </dgm:pt>
    <dgm:pt modelId="{F2F586ED-EBE6-4F09-BB7F-9AEA217D41EE}">
      <dgm:prSet phldrT="[Text]" custT="1"/>
      <dgm:spPr>
        <a:solidFill>
          <a:srgbClr val="27A9E2"/>
        </a:solidFill>
      </dgm:spPr>
      <dgm:t>
        <a:bodyPr/>
        <a:lstStyle/>
        <a:p>
          <a:r>
            <a:rPr lang="en-US" sz="1600" dirty="0" smtClean="0">
              <a:latin typeface="Calibri Light" panose="020F0302020204030204" pitchFamily="34" charset="0"/>
            </a:rPr>
            <a:t>Governance Board</a:t>
          </a:r>
          <a:endParaRPr lang="en-US" sz="1600" dirty="0">
            <a:latin typeface="Calibri Light" panose="020F0302020204030204" pitchFamily="34" charset="0"/>
          </a:endParaRPr>
        </a:p>
      </dgm:t>
    </dgm:pt>
    <dgm:pt modelId="{91D071CB-DCA0-4B42-9B65-ADB627223FC6}" type="parTrans" cxnId="{BE2470F0-B870-4AA5-BCBA-3BECD9C5CBFE}">
      <dgm:prSet/>
      <dgm:spPr/>
      <dgm:t>
        <a:bodyPr/>
        <a:lstStyle/>
        <a:p>
          <a:endParaRPr lang="en-US"/>
        </a:p>
      </dgm:t>
    </dgm:pt>
    <dgm:pt modelId="{267E4BCC-8047-4093-B60B-5729828A1A6B}" type="sibTrans" cxnId="{BE2470F0-B870-4AA5-BCBA-3BECD9C5CBFE}">
      <dgm:prSet/>
      <dgm:spPr/>
      <dgm:t>
        <a:bodyPr/>
        <a:lstStyle/>
        <a:p>
          <a:endParaRPr lang="en-US"/>
        </a:p>
      </dgm:t>
    </dgm:pt>
    <dgm:pt modelId="{AD3D2E8A-6F02-463B-9BB9-4023E16C9DB1}">
      <dgm:prSet phldrT="[Text]" custT="1"/>
      <dgm:spPr>
        <a:solidFill>
          <a:srgbClr val="27A9E2"/>
        </a:solidFill>
      </dgm:spPr>
      <dgm:t>
        <a:bodyPr/>
        <a:lstStyle/>
        <a:p>
          <a:r>
            <a:rPr lang="en-US" sz="1600" dirty="0" smtClean="0">
              <a:solidFill>
                <a:schemeClr val="bg1"/>
              </a:solidFill>
              <a:latin typeface="Calibri Light" panose="020F0302020204030204" pitchFamily="34" charset="0"/>
            </a:rPr>
            <a:t>User Advisory Council</a:t>
          </a:r>
          <a:endParaRPr lang="en-US" sz="1600" dirty="0">
            <a:solidFill>
              <a:schemeClr val="bg1"/>
            </a:solidFill>
            <a:latin typeface="Calibri Light" panose="020F0302020204030204" pitchFamily="34" charset="0"/>
          </a:endParaRPr>
        </a:p>
      </dgm:t>
    </dgm:pt>
    <dgm:pt modelId="{DB3DBC4F-1F2E-4241-AC71-716F1BF052B5}" type="parTrans" cxnId="{7B896391-EC13-4908-9AFD-F659C1CBE96B}">
      <dgm:prSet/>
      <dgm:spPr/>
      <dgm:t>
        <a:bodyPr/>
        <a:lstStyle/>
        <a:p>
          <a:endParaRPr lang="en-US"/>
        </a:p>
      </dgm:t>
    </dgm:pt>
    <dgm:pt modelId="{E728A696-5068-4EBC-9084-8812C90F5BD9}" type="sibTrans" cxnId="{7B896391-EC13-4908-9AFD-F659C1CBE96B}">
      <dgm:prSet/>
      <dgm:spPr/>
      <dgm:t>
        <a:bodyPr/>
        <a:lstStyle/>
        <a:p>
          <a:endParaRPr lang="en-US"/>
        </a:p>
      </dgm:t>
    </dgm:pt>
    <dgm:pt modelId="{F19A5848-343B-4D55-9B25-322647105B3D}">
      <dgm:prSet phldrT="[Text]" custT="1"/>
      <dgm:spPr>
        <a:solidFill>
          <a:srgbClr val="27A9E2"/>
        </a:solidFill>
      </dgm:spPr>
      <dgm:t>
        <a:bodyPr/>
        <a:lstStyle/>
        <a:p>
          <a:r>
            <a:rPr lang="en-US" sz="1600" dirty="0" smtClean="0">
              <a:solidFill>
                <a:schemeClr val="bg1"/>
              </a:solidFill>
              <a:latin typeface="Calibri Light" panose="020F0302020204030204" pitchFamily="34" charset="0"/>
            </a:rPr>
            <a:t>Technical Advisory Council</a:t>
          </a:r>
          <a:endParaRPr lang="en-US" sz="1600" dirty="0">
            <a:solidFill>
              <a:schemeClr val="bg1"/>
            </a:solidFill>
            <a:latin typeface="Calibri Light" panose="020F0302020204030204" pitchFamily="34" charset="0"/>
          </a:endParaRPr>
        </a:p>
      </dgm:t>
    </dgm:pt>
    <dgm:pt modelId="{538F6F2D-8355-4FE6-B393-1CD736251DBF}" type="parTrans" cxnId="{50BFCE50-14A8-4917-947F-9274451CCE5F}">
      <dgm:prSet/>
      <dgm:spPr/>
      <dgm:t>
        <a:bodyPr/>
        <a:lstStyle/>
        <a:p>
          <a:endParaRPr lang="en-US"/>
        </a:p>
      </dgm:t>
    </dgm:pt>
    <dgm:pt modelId="{4D73548D-1F52-445E-B3A0-44510AD2AC3F}" type="sibTrans" cxnId="{50BFCE50-14A8-4917-947F-9274451CCE5F}">
      <dgm:prSet/>
      <dgm:spPr/>
      <dgm:t>
        <a:bodyPr/>
        <a:lstStyle/>
        <a:p>
          <a:endParaRPr lang="en-US"/>
        </a:p>
      </dgm:t>
    </dgm:pt>
    <dgm:pt modelId="{B31F1FDB-FE68-411D-A55A-FD4465A827B6}">
      <dgm:prSet phldrT="[Text]"/>
      <dgm:spPr>
        <a:solidFill>
          <a:srgbClr val="27A9E2"/>
        </a:solidFill>
      </dgm:spPr>
      <dgm:t>
        <a:bodyPr/>
        <a:lstStyle/>
        <a:p>
          <a:r>
            <a:rPr lang="en-US" dirty="0" smtClean="0">
              <a:solidFill>
                <a:schemeClr val="bg1"/>
              </a:solidFill>
            </a:rPr>
            <a:t>Registered Service Providers</a:t>
          </a:r>
          <a:endParaRPr lang="en-US" dirty="0">
            <a:solidFill>
              <a:schemeClr val="bg1"/>
            </a:solidFill>
          </a:endParaRPr>
        </a:p>
      </dgm:t>
    </dgm:pt>
    <dgm:pt modelId="{A520AB41-D515-4BE8-A92E-1C9842942AB2}" type="parTrans" cxnId="{41636B27-0CA6-4070-8F9C-E6B90F9E838D}">
      <dgm:prSet/>
      <dgm:spPr/>
      <dgm:t>
        <a:bodyPr/>
        <a:lstStyle/>
        <a:p>
          <a:endParaRPr lang="en-US"/>
        </a:p>
      </dgm:t>
    </dgm:pt>
    <dgm:pt modelId="{11082859-516E-4BFF-8ECC-33072C2EB329}" type="sibTrans" cxnId="{41636B27-0CA6-4070-8F9C-E6B90F9E838D}">
      <dgm:prSet/>
      <dgm:spPr/>
      <dgm:t>
        <a:bodyPr/>
        <a:lstStyle/>
        <a:p>
          <a:endParaRPr lang="en-US"/>
        </a:p>
      </dgm:t>
    </dgm:pt>
    <dgm:pt modelId="{751CBF85-979D-4257-A1EA-5954D34A144A}">
      <dgm:prSet phldrT="[Text]" custT="1"/>
      <dgm:spPr>
        <a:solidFill>
          <a:schemeClr val="accent2">
            <a:lumMod val="40000"/>
            <a:lumOff val="60000"/>
          </a:schemeClr>
        </a:solidFill>
      </dgm:spPr>
      <dgm:t>
        <a:bodyPr/>
        <a:lstStyle/>
        <a:p>
          <a:r>
            <a:rPr lang="en-US" sz="1400" dirty="0" err="1" smtClean="0">
              <a:solidFill>
                <a:schemeClr val="bg1"/>
              </a:solidFill>
              <a:latin typeface="Calibri Light" panose="020F0302020204030204" pitchFamily="34" charset="0"/>
            </a:rPr>
            <a:t>Priorit-ization</a:t>
          </a:r>
          <a:r>
            <a:rPr lang="en-US" sz="1400" dirty="0" smtClean="0">
              <a:solidFill>
                <a:schemeClr val="bg1"/>
              </a:solidFill>
              <a:latin typeface="Calibri Light" panose="020F0302020204030204" pitchFamily="34" charset="0"/>
            </a:rPr>
            <a:t> Committee</a:t>
          </a:r>
          <a:endParaRPr lang="en-US" sz="1400" dirty="0">
            <a:solidFill>
              <a:schemeClr val="bg1"/>
            </a:solidFill>
            <a:latin typeface="Calibri Light" panose="020F0302020204030204" pitchFamily="34" charset="0"/>
          </a:endParaRPr>
        </a:p>
      </dgm:t>
    </dgm:pt>
    <dgm:pt modelId="{F7B8AA87-D657-4143-B888-FF88D747B7F8}" type="parTrans" cxnId="{907C5EA2-F6D2-4ACD-9C48-0E88286669A2}">
      <dgm:prSet/>
      <dgm:spPr/>
      <dgm:t>
        <a:bodyPr/>
        <a:lstStyle/>
        <a:p>
          <a:endParaRPr lang="en-US"/>
        </a:p>
      </dgm:t>
    </dgm:pt>
    <dgm:pt modelId="{D4BE36C0-4FC0-4938-BE52-D696661760AD}" type="sibTrans" cxnId="{907C5EA2-F6D2-4ACD-9C48-0E88286669A2}">
      <dgm:prSet/>
      <dgm:spPr/>
      <dgm:t>
        <a:bodyPr/>
        <a:lstStyle/>
        <a:p>
          <a:endParaRPr lang="en-US"/>
        </a:p>
      </dgm:t>
    </dgm:pt>
    <dgm:pt modelId="{A4738FC4-4EDC-40A3-8F5A-CA04C616E437}" type="pres">
      <dgm:prSet presAssocID="{F77CF42D-D063-4CFA-BEB3-76D3CFDB6800}" presName="Name0" presStyleCnt="0">
        <dgm:presLayoutVars>
          <dgm:chMax val="1"/>
          <dgm:chPref val="1"/>
        </dgm:presLayoutVars>
      </dgm:prSet>
      <dgm:spPr/>
      <dgm:t>
        <a:bodyPr/>
        <a:lstStyle/>
        <a:p>
          <a:endParaRPr lang="en-US"/>
        </a:p>
      </dgm:t>
    </dgm:pt>
    <dgm:pt modelId="{085817F3-4FD2-4DEC-8DC5-37653E6074D2}" type="pres">
      <dgm:prSet presAssocID="{7E99E3D0-AD80-4046-9E83-0427CC02D94B}" presName="Parent" presStyleLbl="node0" presStyleIdx="0" presStyleCnt="1" custScaleX="110881" custScaleY="111547">
        <dgm:presLayoutVars>
          <dgm:chMax val="5"/>
          <dgm:chPref val="5"/>
        </dgm:presLayoutVars>
      </dgm:prSet>
      <dgm:spPr/>
      <dgm:t>
        <a:bodyPr/>
        <a:lstStyle/>
        <a:p>
          <a:endParaRPr lang="en-US"/>
        </a:p>
      </dgm:t>
    </dgm:pt>
    <dgm:pt modelId="{A0A41486-2471-4AC3-9954-5593FDFBFE8A}" type="pres">
      <dgm:prSet presAssocID="{7E99E3D0-AD80-4046-9E83-0427CC02D94B}" presName="Accent2" presStyleLbl="node1" presStyleIdx="0" presStyleCnt="19" custLinFactY="-15812" custLinFactNeighborX="-24861" custLinFactNeighborY="-100000"/>
      <dgm:spPr/>
    </dgm:pt>
    <dgm:pt modelId="{EF3272A3-14D9-4B8D-872B-77FE4332DFD9}" type="pres">
      <dgm:prSet presAssocID="{7E99E3D0-AD80-4046-9E83-0427CC02D94B}" presName="Accent3" presStyleLbl="node1" presStyleIdx="1" presStyleCnt="19"/>
      <dgm:spPr/>
    </dgm:pt>
    <dgm:pt modelId="{3E114C69-9AA9-42D1-AFB2-33441041E323}" type="pres">
      <dgm:prSet presAssocID="{7E99E3D0-AD80-4046-9E83-0427CC02D94B}" presName="Accent4" presStyleLbl="node1" presStyleIdx="2" presStyleCnt="19"/>
      <dgm:spPr/>
    </dgm:pt>
    <dgm:pt modelId="{04BDB440-80A2-4471-9057-95C158DFA619}" type="pres">
      <dgm:prSet presAssocID="{7E99E3D0-AD80-4046-9E83-0427CC02D94B}" presName="Accent5" presStyleLbl="node1" presStyleIdx="3" presStyleCnt="19"/>
      <dgm:spPr/>
    </dgm:pt>
    <dgm:pt modelId="{C80E3867-718F-4A48-A902-11F2CE9124E4}" type="pres">
      <dgm:prSet presAssocID="{7E99E3D0-AD80-4046-9E83-0427CC02D94B}" presName="Accent6" presStyleLbl="node1" presStyleIdx="4" presStyleCnt="19" custLinFactY="18305" custLinFactNeighborX="61534" custLinFactNeighborY="100000"/>
      <dgm:spPr/>
    </dgm:pt>
    <dgm:pt modelId="{C84C2600-1E03-4DC7-A527-E78B7D74A914}" type="pres">
      <dgm:prSet presAssocID="{F2F586ED-EBE6-4F09-BB7F-9AEA217D41EE}" presName="Child1" presStyleLbl="node1" presStyleIdx="5" presStyleCnt="19" custScaleX="134106" custScaleY="135400" custLinFactNeighborX="-6012" custLinFactNeighborY="306">
        <dgm:presLayoutVars>
          <dgm:chMax val="0"/>
          <dgm:chPref val="0"/>
        </dgm:presLayoutVars>
      </dgm:prSet>
      <dgm:spPr/>
      <dgm:t>
        <a:bodyPr/>
        <a:lstStyle/>
        <a:p>
          <a:endParaRPr lang="en-US"/>
        </a:p>
      </dgm:t>
    </dgm:pt>
    <dgm:pt modelId="{785D3963-74D9-4E63-AB3C-BD8E47D913CE}" type="pres">
      <dgm:prSet presAssocID="{F2F586ED-EBE6-4F09-BB7F-9AEA217D41EE}" presName="Accent7" presStyleCnt="0"/>
      <dgm:spPr/>
    </dgm:pt>
    <dgm:pt modelId="{69B5F3A7-7E48-4BC8-9F4F-AC0BF5D112D4}" type="pres">
      <dgm:prSet presAssocID="{F2F586ED-EBE6-4F09-BB7F-9AEA217D41EE}" presName="AccentHold1" presStyleLbl="node1" presStyleIdx="6" presStyleCnt="19" custLinFactNeighborY="91802"/>
      <dgm:spPr/>
    </dgm:pt>
    <dgm:pt modelId="{27B75B8B-1C8E-443C-8DBB-CF2FA0D2C570}" type="pres">
      <dgm:prSet presAssocID="{F2F586ED-EBE6-4F09-BB7F-9AEA217D41EE}" presName="Accent8" presStyleCnt="0"/>
      <dgm:spPr/>
    </dgm:pt>
    <dgm:pt modelId="{4E5AA034-32ED-4370-B8AE-A660FF27E231}" type="pres">
      <dgm:prSet presAssocID="{F2F586ED-EBE6-4F09-BB7F-9AEA217D41EE}" presName="AccentHold2" presStyleLbl="node1" presStyleIdx="7" presStyleCnt="19" custScaleX="360772" custScaleY="360772" custLinFactNeighborX="-76044" custLinFactNeighborY="2533"/>
      <dgm:spPr/>
    </dgm:pt>
    <dgm:pt modelId="{FD7F72D8-A271-47B3-B48E-D9438F55384F}" type="pres">
      <dgm:prSet presAssocID="{AD3D2E8A-6F02-463B-9BB9-4023E16C9DB1}" presName="Child2" presStyleLbl="node1" presStyleIdx="8" presStyleCnt="19" custScaleX="117185" custScaleY="117185" custLinFactNeighborX="-89319" custLinFactNeighborY="-17482">
        <dgm:presLayoutVars>
          <dgm:chMax val="0"/>
          <dgm:chPref val="0"/>
        </dgm:presLayoutVars>
      </dgm:prSet>
      <dgm:spPr/>
      <dgm:t>
        <a:bodyPr/>
        <a:lstStyle/>
        <a:p>
          <a:endParaRPr lang="en-US"/>
        </a:p>
      </dgm:t>
    </dgm:pt>
    <dgm:pt modelId="{436EFE84-FF25-4ED7-BB2B-8C764D85326F}" type="pres">
      <dgm:prSet presAssocID="{AD3D2E8A-6F02-463B-9BB9-4023E16C9DB1}" presName="Accent9" presStyleCnt="0"/>
      <dgm:spPr/>
    </dgm:pt>
    <dgm:pt modelId="{CD9AB2EC-E435-42B7-B55B-3E5474792F85}" type="pres">
      <dgm:prSet presAssocID="{AD3D2E8A-6F02-463B-9BB9-4023E16C9DB1}" presName="AccentHold1" presStyleLbl="node1" presStyleIdx="9" presStyleCnt="19"/>
      <dgm:spPr/>
    </dgm:pt>
    <dgm:pt modelId="{2A9B6D25-864E-4F41-A6E9-82A18E122B7C}" type="pres">
      <dgm:prSet presAssocID="{AD3D2E8A-6F02-463B-9BB9-4023E16C9DB1}" presName="Accent10" presStyleCnt="0"/>
      <dgm:spPr/>
    </dgm:pt>
    <dgm:pt modelId="{ADCC0FEF-CFA5-40B8-A2DE-1DCC5F4FBD4B}" type="pres">
      <dgm:prSet presAssocID="{AD3D2E8A-6F02-463B-9BB9-4023E16C9DB1}" presName="AccentHold2" presStyleLbl="node1" presStyleIdx="10" presStyleCnt="19" custScaleX="527829" custScaleY="527832" custLinFactX="-60709" custLinFactY="100000" custLinFactNeighborX="-100000" custLinFactNeighborY="152963"/>
      <dgm:spPr>
        <a:solidFill>
          <a:schemeClr val="accent2">
            <a:lumMod val="60000"/>
            <a:lumOff val="40000"/>
          </a:schemeClr>
        </a:solidFill>
      </dgm:spPr>
    </dgm:pt>
    <dgm:pt modelId="{004EC06E-A3A8-46C4-8EB3-D525F8477447}" type="pres">
      <dgm:prSet presAssocID="{AD3D2E8A-6F02-463B-9BB9-4023E16C9DB1}" presName="Accent11" presStyleCnt="0"/>
      <dgm:spPr/>
    </dgm:pt>
    <dgm:pt modelId="{3F88C381-114A-4261-8D90-610674370D0F}" type="pres">
      <dgm:prSet presAssocID="{AD3D2E8A-6F02-463B-9BB9-4023E16C9DB1}" presName="AccentHold3" presStyleLbl="node1" presStyleIdx="11" presStyleCnt="19" custLinFactX="30315" custLinFactY="261091" custLinFactNeighborX="100000" custLinFactNeighborY="300000"/>
      <dgm:spPr/>
    </dgm:pt>
    <dgm:pt modelId="{928603B3-79D1-40B8-9F2A-F0F24E22E078}" type="pres">
      <dgm:prSet presAssocID="{751CBF85-979D-4257-A1EA-5954D34A144A}" presName="Child3" presStyleLbl="node1" presStyleIdx="12" presStyleCnt="19" custScaleX="108656" custScaleY="108656" custLinFactY="-24463" custLinFactNeighborX="-69973" custLinFactNeighborY="-100000">
        <dgm:presLayoutVars>
          <dgm:chMax val="0"/>
          <dgm:chPref val="0"/>
        </dgm:presLayoutVars>
      </dgm:prSet>
      <dgm:spPr/>
      <dgm:t>
        <a:bodyPr/>
        <a:lstStyle/>
        <a:p>
          <a:endParaRPr lang="en-US"/>
        </a:p>
      </dgm:t>
    </dgm:pt>
    <dgm:pt modelId="{F99AD8A1-5FEA-491F-B8A7-A5B93B29454C}" type="pres">
      <dgm:prSet presAssocID="{751CBF85-979D-4257-A1EA-5954D34A144A}" presName="Accent12" presStyleCnt="0"/>
      <dgm:spPr/>
    </dgm:pt>
    <dgm:pt modelId="{171A3BA4-FBB8-4E0D-9000-78E517EE7E60}" type="pres">
      <dgm:prSet presAssocID="{751CBF85-979D-4257-A1EA-5954D34A144A}" presName="AccentHold1" presStyleLbl="node1" presStyleIdx="13" presStyleCnt="19"/>
      <dgm:spPr/>
    </dgm:pt>
    <dgm:pt modelId="{F27CC670-3DAD-49A1-945D-38766C96BAFB}" type="pres">
      <dgm:prSet presAssocID="{F19A5848-343B-4D55-9B25-322647105B3D}" presName="Child4" presStyleLbl="node1" presStyleIdx="14" presStyleCnt="19" custScaleX="116594" custScaleY="116594" custLinFactX="76176" custLinFactY="-22965" custLinFactNeighborX="100000" custLinFactNeighborY="-100000">
        <dgm:presLayoutVars>
          <dgm:chMax val="0"/>
          <dgm:chPref val="0"/>
        </dgm:presLayoutVars>
      </dgm:prSet>
      <dgm:spPr/>
      <dgm:t>
        <a:bodyPr/>
        <a:lstStyle/>
        <a:p>
          <a:endParaRPr lang="en-US"/>
        </a:p>
      </dgm:t>
    </dgm:pt>
    <dgm:pt modelId="{78D84D38-CEB5-4C3A-B56F-4CCFBF898257}" type="pres">
      <dgm:prSet presAssocID="{F19A5848-343B-4D55-9B25-322647105B3D}" presName="Accent13" presStyleCnt="0"/>
      <dgm:spPr/>
    </dgm:pt>
    <dgm:pt modelId="{E0740B7E-BABD-465E-B39A-81DD3270F122}" type="pres">
      <dgm:prSet presAssocID="{F19A5848-343B-4D55-9B25-322647105B3D}" presName="AccentHold1" presStyleLbl="node1" presStyleIdx="15" presStyleCnt="19"/>
      <dgm:spPr/>
    </dgm:pt>
    <dgm:pt modelId="{93D55032-01EC-49D2-9F80-0EE2A245B1E9}" type="pres">
      <dgm:prSet presAssocID="{B31F1FDB-FE68-411D-A55A-FD4465A827B6}" presName="Child5" presStyleLbl="node1" presStyleIdx="16" presStyleCnt="19" custLinFactX="-76346" custLinFactY="100000" custLinFactNeighborX="-100000" custLinFactNeighborY="196428">
        <dgm:presLayoutVars>
          <dgm:chMax val="0"/>
          <dgm:chPref val="0"/>
        </dgm:presLayoutVars>
      </dgm:prSet>
      <dgm:spPr/>
      <dgm:t>
        <a:bodyPr/>
        <a:lstStyle/>
        <a:p>
          <a:endParaRPr lang="en-US"/>
        </a:p>
      </dgm:t>
    </dgm:pt>
    <dgm:pt modelId="{E9CE19B7-4F48-4202-A12A-444D1CF5B4A9}" type="pres">
      <dgm:prSet presAssocID="{B31F1FDB-FE68-411D-A55A-FD4465A827B6}" presName="Accent15" presStyleCnt="0"/>
      <dgm:spPr/>
    </dgm:pt>
    <dgm:pt modelId="{8EB61A43-89A7-4AE0-A7C7-BE98E6EA415B}" type="pres">
      <dgm:prSet presAssocID="{B31F1FDB-FE68-411D-A55A-FD4465A827B6}" presName="AccentHold2" presStyleLbl="node1" presStyleIdx="17" presStyleCnt="19" custScaleX="285578" custScaleY="292810" custLinFactNeighborX="51072" custLinFactNeighborY="-15299"/>
      <dgm:spPr/>
    </dgm:pt>
    <dgm:pt modelId="{D4CA7A47-644E-4535-8806-1AD54EFE95E6}" type="pres">
      <dgm:prSet presAssocID="{B31F1FDB-FE68-411D-A55A-FD4465A827B6}" presName="Accent16" presStyleCnt="0"/>
      <dgm:spPr/>
    </dgm:pt>
    <dgm:pt modelId="{F97D6BFF-787B-4040-8A60-C3741F170C46}" type="pres">
      <dgm:prSet presAssocID="{B31F1FDB-FE68-411D-A55A-FD4465A827B6}" presName="AccentHold3" presStyleLbl="node1" presStyleIdx="18" presStyleCnt="19"/>
      <dgm:spPr/>
    </dgm:pt>
  </dgm:ptLst>
  <dgm:cxnLst>
    <dgm:cxn modelId="{41636B27-0CA6-4070-8F9C-E6B90F9E838D}" srcId="{7E99E3D0-AD80-4046-9E83-0427CC02D94B}" destId="{B31F1FDB-FE68-411D-A55A-FD4465A827B6}" srcOrd="4" destOrd="0" parTransId="{A520AB41-D515-4BE8-A92E-1C9842942AB2}" sibTransId="{11082859-516E-4BFF-8ECC-33072C2EB329}"/>
    <dgm:cxn modelId="{907C5EA2-F6D2-4ACD-9C48-0E88286669A2}" srcId="{7E99E3D0-AD80-4046-9E83-0427CC02D94B}" destId="{751CBF85-979D-4257-A1EA-5954D34A144A}" srcOrd="2" destOrd="0" parTransId="{F7B8AA87-D657-4143-B888-FF88D747B7F8}" sibTransId="{D4BE36C0-4FC0-4938-BE52-D696661760AD}"/>
    <dgm:cxn modelId="{50BFCE50-14A8-4917-947F-9274451CCE5F}" srcId="{7E99E3D0-AD80-4046-9E83-0427CC02D94B}" destId="{F19A5848-343B-4D55-9B25-322647105B3D}" srcOrd="3" destOrd="0" parTransId="{538F6F2D-8355-4FE6-B393-1CD736251DBF}" sibTransId="{4D73548D-1F52-445E-B3A0-44510AD2AC3F}"/>
    <dgm:cxn modelId="{74650676-E140-40F5-BCB0-635225F3D06E}" type="presOf" srcId="{B31F1FDB-FE68-411D-A55A-FD4465A827B6}" destId="{93D55032-01EC-49D2-9F80-0EE2A245B1E9}" srcOrd="0" destOrd="0" presId="urn:microsoft.com/office/officeart/2009/3/layout/CircleRelationship"/>
    <dgm:cxn modelId="{BE2470F0-B870-4AA5-BCBA-3BECD9C5CBFE}" srcId="{7E99E3D0-AD80-4046-9E83-0427CC02D94B}" destId="{F2F586ED-EBE6-4F09-BB7F-9AEA217D41EE}" srcOrd="0" destOrd="0" parTransId="{91D071CB-DCA0-4B42-9B65-ADB627223FC6}" sibTransId="{267E4BCC-8047-4093-B60B-5729828A1A6B}"/>
    <dgm:cxn modelId="{B79FC934-8E73-4FC8-9974-75AEF1865933}" srcId="{F77CF42D-D063-4CFA-BEB3-76D3CFDB6800}" destId="{7E99E3D0-AD80-4046-9E83-0427CC02D94B}" srcOrd="0" destOrd="0" parTransId="{0493A843-FCA9-4A99-A1F4-1B9916DABF90}" sibTransId="{8957A677-63B4-41BC-BA72-31AF77F9BC28}"/>
    <dgm:cxn modelId="{7B896391-EC13-4908-9AFD-F659C1CBE96B}" srcId="{7E99E3D0-AD80-4046-9E83-0427CC02D94B}" destId="{AD3D2E8A-6F02-463B-9BB9-4023E16C9DB1}" srcOrd="1" destOrd="0" parTransId="{DB3DBC4F-1F2E-4241-AC71-716F1BF052B5}" sibTransId="{E728A696-5068-4EBC-9084-8812C90F5BD9}"/>
    <dgm:cxn modelId="{EFC2835D-9E04-4B61-B43F-FB18903A8645}" type="presOf" srcId="{AD3D2E8A-6F02-463B-9BB9-4023E16C9DB1}" destId="{FD7F72D8-A271-47B3-B48E-D9438F55384F}" srcOrd="0" destOrd="0" presId="urn:microsoft.com/office/officeart/2009/3/layout/CircleRelationship"/>
    <dgm:cxn modelId="{28E40FF2-8C1F-4D98-9280-4BB52C6EFF74}" type="presOf" srcId="{751CBF85-979D-4257-A1EA-5954D34A144A}" destId="{928603B3-79D1-40B8-9F2A-F0F24E22E078}" srcOrd="0" destOrd="0" presId="urn:microsoft.com/office/officeart/2009/3/layout/CircleRelationship"/>
    <dgm:cxn modelId="{97BC83C3-6301-4DB0-830A-159F82C351E6}" type="presOf" srcId="{F2F586ED-EBE6-4F09-BB7F-9AEA217D41EE}" destId="{C84C2600-1E03-4DC7-A527-E78B7D74A914}" srcOrd="0" destOrd="0" presId="urn:microsoft.com/office/officeart/2009/3/layout/CircleRelationship"/>
    <dgm:cxn modelId="{8CB03C0D-C308-422B-91EB-12609673CE3B}" type="presOf" srcId="{F77CF42D-D063-4CFA-BEB3-76D3CFDB6800}" destId="{A4738FC4-4EDC-40A3-8F5A-CA04C616E437}" srcOrd="0" destOrd="0" presId="urn:microsoft.com/office/officeart/2009/3/layout/CircleRelationship"/>
    <dgm:cxn modelId="{E167B9A1-1004-441E-B248-6071E1449DB8}" type="presOf" srcId="{7E99E3D0-AD80-4046-9E83-0427CC02D94B}" destId="{085817F3-4FD2-4DEC-8DC5-37653E6074D2}" srcOrd="0" destOrd="0" presId="urn:microsoft.com/office/officeart/2009/3/layout/CircleRelationship"/>
    <dgm:cxn modelId="{B7FA8EE5-C118-4177-8D5C-C66504E3041A}" type="presOf" srcId="{F19A5848-343B-4D55-9B25-322647105B3D}" destId="{F27CC670-3DAD-49A1-945D-38766C96BAFB}" srcOrd="0" destOrd="0" presId="urn:microsoft.com/office/officeart/2009/3/layout/CircleRelationship"/>
    <dgm:cxn modelId="{EE4EFE41-24BE-4230-83E4-5541B7AA4288}" type="presParOf" srcId="{A4738FC4-4EDC-40A3-8F5A-CA04C616E437}" destId="{085817F3-4FD2-4DEC-8DC5-37653E6074D2}" srcOrd="0" destOrd="0" presId="urn:microsoft.com/office/officeart/2009/3/layout/CircleRelationship"/>
    <dgm:cxn modelId="{47B3BDD2-1EA1-42DC-8BAB-80BDEA5EE615}" type="presParOf" srcId="{A4738FC4-4EDC-40A3-8F5A-CA04C616E437}" destId="{A0A41486-2471-4AC3-9954-5593FDFBFE8A}" srcOrd="1" destOrd="0" presId="urn:microsoft.com/office/officeart/2009/3/layout/CircleRelationship"/>
    <dgm:cxn modelId="{1637EE00-F6B8-4D9F-A123-9330AF726C85}" type="presParOf" srcId="{A4738FC4-4EDC-40A3-8F5A-CA04C616E437}" destId="{EF3272A3-14D9-4B8D-872B-77FE4332DFD9}" srcOrd="2" destOrd="0" presId="urn:microsoft.com/office/officeart/2009/3/layout/CircleRelationship"/>
    <dgm:cxn modelId="{46E727B2-6CD9-4A78-B5C8-EC4E7AE14506}" type="presParOf" srcId="{A4738FC4-4EDC-40A3-8F5A-CA04C616E437}" destId="{3E114C69-9AA9-42D1-AFB2-33441041E323}" srcOrd="3" destOrd="0" presId="urn:microsoft.com/office/officeart/2009/3/layout/CircleRelationship"/>
    <dgm:cxn modelId="{BAA716A4-804D-418D-9A83-C85C7A67550E}" type="presParOf" srcId="{A4738FC4-4EDC-40A3-8F5A-CA04C616E437}" destId="{04BDB440-80A2-4471-9057-95C158DFA619}" srcOrd="4" destOrd="0" presId="urn:microsoft.com/office/officeart/2009/3/layout/CircleRelationship"/>
    <dgm:cxn modelId="{16B6435A-E36D-423E-96E2-6610C4946710}" type="presParOf" srcId="{A4738FC4-4EDC-40A3-8F5A-CA04C616E437}" destId="{C80E3867-718F-4A48-A902-11F2CE9124E4}" srcOrd="5" destOrd="0" presId="urn:microsoft.com/office/officeart/2009/3/layout/CircleRelationship"/>
    <dgm:cxn modelId="{E1157613-7981-4A57-8E48-FF0C487DF9F4}" type="presParOf" srcId="{A4738FC4-4EDC-40A3-8F5A-CA04C616E437}" destId="{C84C2600-1E03-4DC7-A527-E78B7D74A914}" srcOrd="6" destOrd="0" presId="urn:microsoft.com/office/officeart/2009/3/layout/CircleRelationship"/>
    <dgm:cxn modelId="{2A2D4258-6064-41A0-968A-FE2634F7E698}" type="presParOf" srcId="{A4738FC4-4EDC-40A3-8F5A-CA04C616E437}" destId="{785D3963-74D9-4E63-AB3C-BD8E47D913CE}" srcOrd="7" destOrd="0" presId="urn:microsoft.com/office/officeart/2009/3/layout/CircleRelationship"/>
    <dgm:cxn modelId="{D368F3E6-E23C-4989-8A3F-C652A2DAB83C}" type="presParOf" srcId="{785D3963-74D9-4E63-AB3C-BD8E47D913CE}" destId="{69B5F3A7-7E48-4BC8-9F4F-AC0BF5D112D4}" srcOrd="0" destOrd="0" presId="urn:microsoft.com/office/officeart/2009/3/layout/CircleRelationship"/>
    <dgm:cxn modelId="{93B615F5-EAFD-4CAE-8A30-B6A67BBA9A0E}" type="presParOf" srcId="{A4738FC4-4EDC-40A3-8F5A-CA04C616E437}" destId="{27B75B8B-1C8E-443C-8DBB-CF2FA0D2C570}" srcOrd="8" destOrd="0" presId="urn:microsoft.com/office/officeart/2009/3/layout/CircleRelationship"/>
    <dgm:cxn modelId="{5D3F5170-E3FC-4899-87FD-39249CC7F721}" type="presParOf" srcId="{27B75B8B-1C8E-443C-8DBB-CF2FA0D2C570}" destId="{4E5AA034-32ED-4370-B8AE-A660FF27E231}" srcOrd="0" destOrd="0" presId="urn:microsoft.com/office/officeart/2009/3/layout/CircleRelationship"/>
    <dgm:cxn modelId="{22395ECD-721D-41C7-8300-C4A8BF29A25A}" type="presParOf" srcId="{A4738FC4-4EDC-40A3-8F5A-CA04C616E437}" destId="{FD7F72D8-A271-47B3-B48E-D9438F55384F}" srcOrd="9" destOrd="0" presId="urn:microsoft.com/office/officeart/2009/3/layout/CircleRelationship"/>
    <dgm:cxn modelId="{C9428102-2405-49C5-8732-13484A29143D}" type="presParOf" srcId="{A4738FC4-4EDC-40A3-8F5A-CA04C616E437}" destId="{436EFE84-FF25-4ED7-BB2B-8C764D85326F}" srcOrd="10" destOrd="0" presId="urn:microsoft.com/office/officeart/2009/3/layout/CircleRelationship"/>
    <dgm:cxn modelId="{237D3CF7-4665-4BDC-8B46-D723A9C7C981}" type="presParOf" srcId="{436EFE84-FF25-4ED7-BB2B-8C764D85326F}" destId="{CD9AB2EC-E435-42B7-B55B-3E5474792F85}" srcOrd="0" destOrd="0" presId="urn:microsoft.com/office/officeart/2009/3/layout/CircleRelationship"/>
    <dgm:cxn modelId="{0A06D29D-7C50-469B-927E-15A9275C0994}" type="presParOf" srcId="{A4738FC4-4EDC-40A3-8F5A-CA04C616E437}" destId="{2A9B6D25-864E-4F41-A6E9-82A18E122B7C}" srcOrd="11" destOrd="0" presId="urn:microsoft.com/office/officeart/2009/3/layout/CircleRelationship"/>
    <dgm:cxn modelId="{D5D59EF7-3F02-4B36-8D4F-14C02590F9ED}" type="presParOf" srcId="{2A9B6D25-864E-4F41-A6E9-82A18E122B7C}" destId="{ADCC0FEF-CFA5-40B8-A2DE-1DCC5F4FBD4B}" srcOrd="0" destOrd="0" presId="urn:microsoft.com/office/officeart/2009/3/layout/CircleRelationship"/>
    <dgm:cxn modelId="{39AF91F9-28DF-4927-8E95-0313E62286D4}" type="presParOf" srcId="{A4738FC4-4EDC-40A3-8F5A-CA04C616E437}" destId="{004EC06E-A3A8-46C4-8EB3-D525F8477447}" srcOrd="12" destOrd="0" presId="urn:microsoft.com/office/officeart/2009/3/layout/CircleRelationship"/>
    <dgm:cxn modelId="{F9E8A9A0-07C5-42CE-BE51-CC817ECAAD16}" type="presParOf" srcId="{004EC06E-A3A8-46C4-8EB3-D525F8477447}" destId="{3F88C381-114A-4261-8D90-610674370D0F}" srcOrd="0" destOrd="0" presId="urn:microsoft.com/office/officeart/2009/3/layout/CircleRelationship"/>
    <dgm:cxn modelId="{4F201734-56D8-4AF4-9AAA-56C3EFCDEEC8}" type="presParOf" srcId="{A4738FC4-4EDC-40A3-8F5A-CA04C616E437}" destId="{928603B3-79D1-40B8-9F2A-F0F24E22E078}" srcOrd="13" destOrd="0" presId="urn:microsoft.com/office/officeart/2009/3/layout/CircleRelationship"/>
    <dgm:cxn modelId="{73F38372-97EB-44C0-A455-2D51327AC19F}" type="presParOf" srcId="{A4738FC4-4EDC-40A3-8F5A-CA04C616E437}" destId="{F99AD8A1-5FEA-491F-B8A7-A5B93B29454C}" srcOrd="14" destOrd="0" presId="urn:microsoft.com/office/officeart/2009/3/layout/CircleRelationship"/>
    <dgm:cxn modelId="{CE8718A2-E5D7-4C1C-94B2-DA7BB4E1C3FE}" type="presParOf" srcId="{F99AD8A1-5FEA-491F-B8A7-A5B93B29454C}" destId="{171A3BA4-FBB8-4E0D-9000-78E517EE7E60}" srcOrd="0" destOrd="0" presId="urn:microsoft.com/office/officeart/2009/3/layout/CircleRelationship"/>
    <dgm:cxn modelId="{242D2C0B-A64C-424B-AA13-59C112EBC346}" type="presParOf" srcId="{A4738FC4-4EDC-40A3-8F5A-CA04C616E437}" destId="{F27CC670-3DAD-49A1-945D-38766C96BAFB}" srcOrd="15" destOrd="0" presId="urn:microsoft.com/office/officeart/2009/3/layout/CircleRelationship"/>
    <dgm:cxn modelId="{3FD19566-A913-4A5B-8677-4F9CC368EF63}" type="presParOf" srcId="{A4738FC4-4EDC-40A3-8F5A-CA04C616E437}" destId="{78D84D38-CEB5-4C3A-B56F-4CCFBF898257}" srcOrd="16" destOrd="0" presId="urn:microsoft.com/office/officeart/2009/3/layout/CircleRelationship"/>
    <dgm:cxn modelId="{EE1DD3A5-858C-4152-BF28-278F699B7B77}" type="presParOf" srcId="{78D84D38-CEB5-4C3A-B56F-4CCFBF898257}" destId="{E0740B7E-BABD-465E-B39A-81DD3270F122}" srcOrd="0" destOrd="0" presId="urn:microsoft.com/office/officeart/2009/3/layout/CircleRelationship"/>
    <dgm:cxn modelId="{547B628F-D778-469F-89DD-68633C059DAA}" type="presParOf" srcId="{A4738FC4-4EDC-40A3-8F5A-CA04C616E437}" destId="{93D55032-01EC-49D2-9F80-0EE2A245B1E9}" srcOrd="17" destOrd="0" presId="urn:microsoft.com/office/officeart/2009/3/layout/CircleRelationship"/>
    <dgm:cxn modelId="{A9377CC3-94E1-471E-B132-7E3707649C38}" type="presParOf" srcId="{A4738FC4-4EDC-40A3-8F5A-CA04C616E437}" destId="{E9CE19B7-4F48-4202-A12A-444D1CF5B4A9}" srcOrd="18" destOrd="0" presId="urn:microsoft.com/office/officeart/2009/3/layout/CircleRelationship"/>
    <dgm:cxn modelId="{D73910FB-8BC7-4F92-A8E8-4BB18336510A}" type="presParOf" srcId="{E9CE19B7-4F48-4202-A12A-444D1CF5B4A9}" destId="{8EB61A43-89A7-4AE0-A7C7-BE98E6EA415B}" srcOrd="0" destOrd="0" presId="urn:microsoft.com/office/officeart/2009/3/layout/CircleRelationship"/>
    <dgm:cxn modelId="{4FBCC27D-C9F2-4BE5-93CE-BCBF7A0071DF}" type="presParOf" srcId="{A4738FC4-4EDC-40A3-8F5A-CA04C616E437}" destId="{D4CA7A47-644E-4535-8806-1AD54EFE95E6}" srcOrd="19" destOrd="0" presId="urn:microsoft.com/office/officeart/2009/3/layout/CircleRelationship"/>
    <dgm:cxn modelId="{E6BAAE9D-2139-4E83-9BBB-694BEED2ABD3}" type="presParOf" srcId="{D4CA7A47-644E-4535-8806-1AD54EFE95E6}" destId="{F97D6BFF-787B-4040-8A60-C3741F170C46}"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7CF42D-D063-4CFA-BEB3-76D3CFDB6800}" type="doc">
      <dgm:prSet loTypeId="urn:microsoft.com/office/officeart/2009/3/layout/CircleRelationship" loCatId="relationship" qsTypeId="urn:microsoft.com/office/officeart/2005/8/quickstyle/simple1" qsCatId="simple" csTypeId="urn:microsoft.com/office/officeart/2005/8/colors/accent1_2" csCatId="accent1" phldr="1"/>
      <dgm:spPr/>
      <dgm:t>
        <a:bodyPr/>
        <a:lstStyle/>
        <a:p>
          <a:endParaRPr lang="en-US"/>
        </a:p>
      </dgm:t>
    </dgm:pt>
    <dgm:pt modelId="{7E99E3D0-AD80-4046-9E83-0427CC02D94B}">
      <dgm:prSet phldrT="[Text]" custT="1"/>
      <dgm:spPr>
        <a:solidFill>
          <a:srgbClr val="002776"/>
        </a:solidFill>
      </dgm:spPr>
      <dgm:t>
        <a:bodyPr/>
        <a:lstStyle/>
        <a:p>
          <a:r>
            <a:rPr lang="en-US" sz="2800" dirty="0" smtClean="0">
              <a:latin typeface="Calibri Light" panose="020F0302020204030204" pitchFamily="34" charset="0"/>
            </a:rPr>
            <a:t>ArchivesSpace Members</a:t>
          </a:r>
          <a:endParaRPr lang="en-US" sz="2800" dirty="0">
            <a:latin typeface="Calibri Light" panose="020F0302020204030204" pitchFamily="34" charset="0"/>
          </a:endParaRPr>
        </a:p>
      </dgm:t>
    </dgm:pt>
    <dgm:pt modelId="{0493A843-FCA9-4A99-A1F4-1B9916DABF90}" type="parTrans" cxnId="{B79FC934-8E73-4FC8-9974-75AEF1865933}">
      <dgm:prSet/>
      <dgm:spPr/>
      <dgm:t>
        <a:bodyPr/>
        <a:lstStyle/>
        <a:p>
          <a:endParaRPr lang="en-US"/>
        </a:p>
      </dgm:t>
    </dgm:pt>
    <dgm:pt modelId="{8957A677-63B4-41BC-BA72-31AF77F9BC28}" type="sibTrans" cxnId="{B79FC934-8E73-4FC8-9974-75AEF1865933}">
      <dgm:prSet/>
      <dgm:spPr/>
      <dgm:t>
        <a:bodyPr/>
        <a:lstStyle/>
        <a:p>
          <a:endParaRPr lang="en-US"/>
        </a:p>
      </dgm:t>
    </dgm:pt>
    <dgm:pt modelId="{F2F586ED-EBE6-4F09-BB7F-9AEA217D41EE}">
      <dgm:prSet phldrT="[Text]" custT="1"/>
      <dgm:spPr>
        <a:solidFill>
          <a:srgbClr val="27A9E2"/>
        </a:solidFill>
      </dgm:spPr>
      <dgm:t>
        <a:bodyPr/>
        <a:lstStyle/>
        <a:p>
          <a:r>
            <a:rPr lang="en-US" sz="1600" dirty="0" smtClean="0">
              <a:latin typeface="Calibri Light" panose="020F0302020204030204" pitchFamily="34" charset="0"/>
            </a:rPr>
            <a:t>Governance Board</a:t>
          </a:r>
          <a:endParaRPr lang="en-US" sz="1600" dirty="0">
            <a:latin typeface="Calibri Light" panose="020F0302020204030204" pitchFamily="34" charset="0"/>
          </a:endParaRPr>
        </a:p>
      </dgm:t>
    </dgm:pt>
    <dgm:pt modelId="{91D071CB-DCA0-4B42-9B65-ADB627223FC6}" type="parTrans" cxnId="{BE2470F0-B870-4AA5-BCBA-3BECD9C5CBFE}">
      <dgm:prSet/>
      <dgm:spPr/>
      <dgm:t>
        <a:bodyPr/>
        <a:lstStyle/>
        <a:p>
          <a:endParaRPr lang="en-US"/>
        </a:p>
      </dgm:t>
    </dgm:pt>
    <dgm:pt modelId="{267E4BCC-8047-4093-B60B-5729828A1A6B}" type="sibTrans" cxnId="{BE2470F0-B870-4AA5-BCBA-3BECD9C5CBFE}">
      <dgm:prSet/>
      <dgm:spPr/>
      <dgm:t>
        <a:bodyPr/>
        <a:lstStyle/>
        <a:p>
          <a:endParaRPr lang="en-US"/>
        </a:p>
      </dgm:t>
    </dgm:pt>
    <dgm:pt modelId="{AD3D2E8A-6F02-463B-9BB9-4023E16C9DB1}">
      <dgm:prSet phldrT="[Text]" custT="1"/>
      <dgm:spPr>
        <a:solidFill>
          <a:srgbClr val="27A9E2"/>
        </a:solidFill>
      </dgm:spPr>
      <dgm:t>
        <a:bodyPr/>
        <a:lstStyle/>
        <a:p>
          <a:r>
            <a:rPr lang="en-US" sz="1600" dirty="0" smtClean="0">
              <a:solidFill>
                <a:schemeClr val="bg1"/>
              </a:solidFill>
              <a:latin typeface="Calibri Light" panose="020F0302020204030204" pitchFamily="34" charset="0"/>
            </a:rPr>
            <a:t>User Advisory Council</a:t>
          </a:r>
          <a:endParaRPr lang="en-US" sz="1600" dirty="0">
            <a:solidFill>
              <a:schemeClr val="bg1"/>
            </a:solidFill>
            <a:latin typeface="Calibri Light" panose="020F0302020204030204" pitchFamily="34" charset="0"/>
          </a:endParaRPr>
        </a:p>
      </dgm:t>
    </dgm:pt>
    <dgm:pt modelId="{DB3DBC4F-1F2E-4241-AC71-716F1BF052B5}" type="parTrans" cxnId="{7B896391-EC13-4908-9AFD-F659C1CBE96B}">
      <dgm:prSet/>
      <dgm:spPr/>
      <dgm:t>
        <a:bodyPr/>
        <a:lstStyle/>
        <a:p>
          <a:endParaRPr lang="en-US"/>
        </a:p>
      </dgm:t>
    </dgm:pt>
    <dgm:pt modelId="{E728A696-5068-4EBC-9084-8812C90F5BD9}" type="sibTrans" cxnId="{7B896391-EC13-4908-9AFD-F659C1CBE96B}">
      <dgm:prSet/>
      <dgm:spPr/>
      <dgm:t>
        <a:bodyPr/>
        <a:lstStyle/>
        <a:p>
          <a:endParaRPr lang="en-US"/>
        </a:p>
      </dgm:t>
    </dgm:pt>
    <dgm:pt modelId="{F19A5848-343B-4D55-9B25-322647105B3D}">
      <dgm:prSet phldrT="[Text]" custT="1"/>
      <dgm:spPr>
        <a:solidFill>
          <a:srgbClr val="27A9E2"/>
        </a:solidFill>
      </dgm:spPr>
      <dgm:t>
        <a:bodyPr/>
        <a:lstStyle/>
        <a:p>
          <a:r>
            <a:rPr lang="en-US" sz="1600" dirty="0" smtClean="0">
              <a:solidFill>
                <a:schemeClr val="bg1"/>
              </a:solidFill>
              <a:latin typeface="Calibri Light" panose="020F0302020204030204" pitchFamily="34" charset="0"/>
            </a:rPr>
            <a:t>Technical Advisory Council</a:t>
          </a:r>
          <a:endParaRPr lang="en-US" sz="1600" dirty="0">
            <a:solidFill>
              <a:schemeClr val="bg1"/>
            </a:solidFill>
            <a:latin typeface="Calibri Light" panose="020F0302020204030204" pitchFamily="34" charset="0"/>
          </a:endParaRPr>
        </a:p>
      </dgm:t>
    </dgm:pt>
    <dgm:pt modelId="{538F6F2D-8355-4FE6-B393-1CD736251DBF}" type="parTrans" cxnId="{50BFCE50-14A8-4917-947F-9274451CCE5F}">
      <dgm:prSet/>
      <dgm:spPr/>
      <dgm:t>
        <a:bodyPr/>
        <a:lstStyle/>
        <a:p>
          <a:endParaRPr lang="en-US"/>
        </a:p>
      </dgm:t>
    </dgm:pt>
    <dgm:pt modelId="{4D73548D-1F52-445E-B3A0-44510AD2AC3F}" type="sibTrans" cxnId="{50BFCE50-14A8-4917-947F-9274451CCE5F}">
      <dgm:prSet/>
      <dgm:spPr/>
      <dgm:t>
        <a:bodyPr/>
        <a:lstStyle/>
        <a:p>
          <a:endParaRPr lang="en-US"/>
        </a:p>
      </dgm:t>
    </dgm:pt>
    <dgm:pt modelId="{B31F1FDB-FE68-411D-A55A-FD4465A827B6}">
      <dgm:prSet phldrT="[Text]"/>
      <dgm:spPr>
        <a:solidFill>
          <a:srgbClr val="27A9E2"/>
        </a:solidFill>
      </dgm:spPr>
      <dgm:t>
        <a:bodyPr/>
        <a:lstStyle/>
        <a:p>
          <a:r>
            <a:rPr lang="en-US" dirty="0" smtClean="0">
              <a:solidFill>
                <a:schemeClr val="bg1"/>
              </a:solidFill>
            </a:rPr>
            <a:t>Registered Service Providers</a:t>
          </a:r>
          <a:endParaRPr lang="en-US" dirty="0">
            <a:solidFill>
              <a:schemeClr val="bg1"/>
            </a:solidFill>
          </a:endParaRPr>
        </a:p>
      </dgm:t>
    </dgm:pt>
    <dgm:pt modelId="{A520AB41-D515-4BE8-A92E-1C9842942AB2}" type="parTrans" cxnId="{41636B27-0CA6-4070-8F9C-E6B90F9E838D}">
      <dgm:prSet/>
      <dgm:spPr/>
      <dgm:t>
        <a:bodyPr/>
        <a:lstStyle/>
        <a:p>
          <a:endParaRPr lang="en-US"/>
        </a:p>
      </dgm:t>
    </dgm:pt>
    <dgm:pt modelId="{11082859-516E-4BFF-8ECC-33072C2EB329}" type="sibTrans" cxnId="{41636B27-0CA6-4070-8F9C-E6B90F9E838D}">
      <dgm:prSet/>
      <dgm:spPr/>
      <dgm:t>
        <a:bodyPr/>
        <a:lstStyle/>
        <a:p>
          <a:endParaRPr lang="en-US"/>
        </a:p>
      </dgm:t>
    </dgm:pt>
    <dgm:pt modelId="{751CBF85-979D-4257-A1EA-5954D34A144A}">
      <dgm:prSet phldrT="[Text]" custT="1"/>
      <dgm:spPr>
        <a:solidFill>
          <a:schemeClr val="accent2">
            <a:lumMod val="40000"/>
            <a:lumOff val="60000"/>
          </a:schemeClr>
        </a:solidFill>
      </dgm:spPr>
      <dgm:t>
        <a:bodyPr/>
        <a:lstStyle/>
        <a:p>
          <a:r>
            <a:rPr lang="en-US" sz="1400" dirty="0" err="1" smtClean="0">
              <a:solidFill>
                <a:schemeClr val="bg1"/>
              </a:solidFill>
              <a:latin typeface="Calibri Light" panose="020F0302020204030204" pitchFamily="34" charset="0"/>
            </a:rPr>
            <a:t>Priorit-ization</a:t>
          </a:r>
          <a:r>
            <a:rPr lang="en-US" sz="1400" dirty="0" smtClean="0">
              <a:solidFill>
                <a:schemeClr val="bg1"/>
              </a:solidFill>
              <a:latin typeface="Calibri Light" panose="020F0302020204030204" pitchFamily="34" charset="0"/>
            </a:rPr>
            <a:t> Committee</a:t>
          </a:r>
          <a:endParaRPr lang="en-US" sz="1400" dirty="0">
            <a:solidFill>
              <a:schemeClr val="bg1"/>
            </a:solidFill>
            <a:latin typeface="Calibri Light" panose="020F0302020204030204" pitchFamily="34" charset="0"/>
          </a:endParaRPr>
        </a:p>
      </dgm:t>
    </dgm:pt>
    <dgm:pt modelId="{F7B8AA87-D657-4143-B888-FF88D747B7F8}" type="parTrans" cxnId="{907C5EA2-F6D2-4ACD-9C48-0E88286669A2}">
      <dgm:prSet/>
      <dgm:spPr/>
      <dgm:t>
        <a:bodyPr/>
        <a:lstStyle/>
        <a:p>
          <a:endParaRPr lang="en-US"/>
        </a:p>
      </dgm:t>
    </dgm:pt>
    <dgm:pt modelId="{D4BE36C0-4FC0-4938-BE52-D696661760AD}" type="sibTrans" cxnId="{907C5EA2-F6D2-4ACD-9C48-0E88286669A2}">
      <dgm:prSet/>
      <dgm:spPr/>
      <dgm:t>
        <a:bodyPr/>
        <a:lstStyle/>
        <a:p>
          <a:endParaRPr lang="en-US"/>
        </a:p>
      </dgm:t>
    </dgm:pt>
    <dgm:pt modelId="{A4738FC4-4EDC-40A3-8F5A-CA04C616E437}" type="pres">
      <dgm:prSet presAssocID="{F77CF42D-D063-4CFA-BEB3-76D3CFDB6800}" presName="Name0" presStyleCnt="0">
        <dgm:presLayoutVars>
          <dgm:chMax val="1"/>
          <dgm:chPref val="1"/>
        </dgm:presLayoutVars>
      </dgm:prSet>
      <dgm:spPr/>
      <dgm:t>
        <a:bodyPr/>
        <a:lstStyle/>
        <a:p>
          <a:endParaRPr lang="en-US"/>
        </a:p>
      </dgm:t>
    </dgm:pt>
    <dgm:pt modelId="{085817F3-4FD2-4DEC-8DC5-37653E6074D2}" type="pres">
      <dgm:prSet presAssocID="{7E99E3D0-AD80-4046-9E83-0427CC02D94B}" presName="Parent" presStyleLbl="node0" presStyleIdx="0" presStyleCnt="1" custScaleX="110881" custScaleY="111547">
        <dgm:presLayoutVars>
          <dgm:chMax val="5"/>
          <dgm:chPref val="5"/>
        </dgm:presLayoutVars>
      </dgm:prSet>
      <dgm:spPr/>
      <dgm:t>
        <a:bodyPr/>
        <a:lstStyle/>
        <a:p>
          <a:endParaRPr lang="en-US"/>
        </a:p>
      </dgm:t>
    </dgm:pt>
    <dgm:pt modelId="{A0A41486-2471-4AC3-9954-5593FDFBFE8A}" type="pres">
      <dgm:prSet presAssocID="{7E99E3D0-AD80-4046-9E83-0427CC02D94B}" presName="Accent2" presStyleLbl="node1" presStyleIdx="0" presStyleCnt="19" custLinFactY="-15812" custLinFactNeighborX="-24861" custLinFactNeighborY="-100000"/>
      <dgm:spPr/>
    </dgm:pt>
    <dgm:pt modelId="{EF3272A3-14D9-4B8D-872B-77FE4332DFD9}" type="pres">
      <dgm:prSet presAssocID="{7E99E3D0-AD80-4046-9E83-0427CC02D94B}" presName="Accent3" presStyleLbl="node1" presStyleIdx="1" presStyleCnt="19"/>
      <dgm:spPr/>
    </dgm:pt>
    <dgm:pt modelId="{3E114C69-9AA9-42D1-AFB2-33441041E323}" type="pres">
      <dgm:prSet presAssocID="{7E99E3D0-AD80-4046-9E83-0427CC02D94B}" presName="Accent4" presStyleLbl="node1" presStyleIdx="2" presStyleCnt="19"/>
      <dgm:spPr/>
    </dgm:pt>
    <dgm:pt modelId="{04BDB440-80A2-4471-9057-95C158DFA619}" type="pres">
      <dgm:prSet presAssocID="{7E99E3D0-AD80-4046-9E83-0427CC02D94B}" presName="Accent5" presStyleLbl="node1" presStyleIdx="3" presStyleCnt="19"/>
      <dgm:spPr/>
    </dgm:pt>
    <dgm:pt modelId="{C80E3867-718F-4A48-A902-11F2CE9124E4}" type="pres">
      <dgm:prSet presAssocID="{7E99E3D0-AD80-4046-9E83-0427CC02D94B}" presName="Accent6" presStyleLbl="node1" presStyleIdx="4" presStyleCnt="19" custLinFactY="18305" custLinFactNeighborX="61534" custLinFactNeighborY="100000"/>
      <dgm:spPr/>
    </dgm:pt>
    <dgm:pt modelId="{C84C2600-1E03-4DC7-A527-E78B7D74A914}" type="pres">
      <dgm:prSet presAssocID="{F2F586ED-EBE6-4F09-BB7F-9AEA217D41EE}" presName="Child1" presStyleLbl="node1" presStyleIdx="5" presStyleCnt="19" custScaleX="134106" custScaleY="135400" custLinFactNeighborX="-6012" custLinFactNeighborY="306">
        <dgm:presLayoutVars>
          <dgm:chMax val="0"/>
          <dgm:chPref val="0"/>
        </dgm:presLayoutVars>
      </dgm:prSet>
      <dgm:spPr/>
      <dgm:t>
        <a:bodyPr/>
        <a:lstStyle/>
        <a:p>
          <a:endParaRPr lang="en-US"/>
        </a:p>
      </dgm:t>
    </dgm:pt>
    <dgm:pt modelId="{785D3963-74D9-4E63-AB3C-BD8E47D913CE}" type="pres">
      <dgm:prSet presAssocID="{F2F586ED-EBE6-4F09-BB7F-9AEA217D41EE}" presName="Accent7" presStyleCnt="0"/>
      <dgm:spPr/>
    </dgm:pt>
    <dgm:pt modelId="{69B5F3A7-7E48-4BC8-9F4F-AC0BF5D112D4}" type="pres">
      <dgm:prSet presAssocID="{F2F586ED-EBE6-4F09-BB7F-9AEA217D41EE}" presName="AccentHold1" presStyleLbl="node1" presStyleIdx="6" presStyleCnt="19" custLinFactNeighborY="91802"/>
      <dgm:spPr/>
    </dgm:pt>
    <dgm:pt modelId="{27B75B8B-1C8E-443C-8DBB-CF2FA0D2C570}" type="pres">
      <dgm:prSet presAssocID="{F2F586ED-EBE6-4F09-BB7F-9AEA217D41EE}" presName="Accent8" presStyleCnt="0"/>
      <dgm:spPr/>
    </dgm:pt>
    <dgm:pt modelId="{4E5AA034-32ED-4370-B8AE-A660FF27E231}" type="pres">
      <dgm:prSet presAssocID="{F2F586ED-EBE6-4F09-BB7F-9AEA217D41EE}" presName="AccentHold2" presStyleLbl="node1" presStyleIdx="7" presStyleCnt="19" custScaleX="360772" custScaleY="360772" custLinFactNeighborX="-76044" custLinFactNeighborY="2533"/>
      <dgm:spPr/>
    </dgm:pt>
    <dgm:pt modelId="{FD7F72D8-A271-47B3-B48E-D9438F55384F}" type="pres">
      <dgm:prSet presAssocID="{AD3D2E8A-6F02-463B-9BB9-4023E16C9DB1}" presName="Child2" presStyleLbl="node1" presStyleIdx="8" presStyleCnt="19" custScaleX="117185" custScaleY="117185" custLinFactNeighborX="-89319" custLinFactNeighborY="-17482">
        <dgm:presLayoutVars>
          <dgm:chMax val="0"/>
          <dgm:chPref val="0"/>
        </dgm:presLayoutVars>
      </dgm:prSet>
      <dgm:spPr/>
      <dgm:t>
        <a:bodyPr/>
        <a:lstStyle/>
        <a:p>
          <a:endParaRPr lang="en-US"/>
        </a:p>
      </dgm:t>
    </dgm:pt>
    <dgm:pt modelId="{436EFE84-FF25-4ED7-BB2B-8C764D85326F}" type="pres">
      <dgm:prSet presAssocID="{AD3D2E8A-6F02-463B-9BB9-4023E16C9DB1}" presName="Accent9" presStyleCnt="0"/>
      <dgm:spPr/>
    </dgm:pt>
    <dgm:pt modelId="{CD9AB2EC-E435-42B7-B55B-3E5474792F85}" type="pres">
      <dgm:prSet presAssocID="{AD3D2E8A-6F02-463B-9BB9-4023E16C9DB1}" presName="AccentHold1" presStyleLbl="node1" presStyleIdx="9" presStyleCnt="19"/>
      <dgm:spPr/>
    </dgm:pt>
    <dgm:pt modelId="{2A9B6D25-864E-4F41-A6E9-82A18E122B7C}" type="pres">
      <dgm:prSet presAssocID="{AD3D2E8A-6F02-463B-9BB9-4023E16C9DB1}" presName="Accent10" presStyleCnt="0"/>
      <dgm:spPr/>
    </dgm:pt>
    <dgm:pt modelId="{ADCC0FEF-CFA5-40B8-A2DE-1DCC5F4FBD4B}" type="pres">
      <dgm:prSet presAssocID="{AD3D2E8A-6F02-463B-9BB9-4023E16C9DB1}" presName="AccentHold2" presStyleLbl="node1" presStyleIdx="10" presStyleCnt="19" custScaleX="527829" custScaleY="527832" custLinFactX="-60709" custLinFactY="100000" custLinFactNeighborX="-100000" custLinFactNeighborY="152963"/>
      <dgm:spPr>
        <a:solidFill>
          <a:schemeClr val="accent2">
            <a:lumMod val="60000"/>
            <a:lumOff val="40000"/>
          </a:schemeClr>
        </a:solidFill>
      </dgm:spPr>
    </dgm:pt>
    <dgm:pt modelId="{004EC06E-A3A8-46C4-8EB3-D525F8477447}" type="pres">
      <dgm:prSet presAssocID="{AD3D2E8A-6F02-463B-9BB9-4023E16C9DB1}" presName="Accent11" presStyleCnt="0"/>
      <dgm:spPr/>
    </dgm:pt>
    <dgm:pt modelId="{3F88C381-114A-4261-8D90-610674370D0F}" type="pres">
      <dgm:prSet presAssocID="{AD3D2E8A-6F02-463B-9BB9-4023E16C9DB1}" presName="AccentHold3" presStyleLbl="node1" presStyleIdx="11" presStyleCnt="19" custLinFactX="30315" custLinFactY="261091" custLinFactNeighborX="100000" custLinFactNeighborY="300000"/>
      <dgm:spPr/>
    </dgm:pt>
    <dgm:pt modelId="{928603B3-79D1-40B8-9F2A-F0F24E22E078}" type="pres">
      <dgm:prSet presAssocID="{751CBF85-979D-4257-A1EA-5954D34A144A}" presName="Child3" presStyleLbl="node1" presStyleIdx="12" presStyleCnt="19" custScaleX="108656" custScaleY="108656" custLinFactY="-24463" custLinFactNeighborX="-69973" custLinFactNeighborY="-100000">
        <dgm:presLayoutVars>
          <dgm:chMax val="0"/>
          <dgm:chPref val="0"/>
        </dgm:presLayoutVars>
      </dgm:prSet>
      <dgm:spPr/>
      <dgm:t>
        <a:bodyPr/>
        <a:lstStyle/>
        <a:p>
          <a:endParaRPr lang="en-US"/>
        </a:p>
      </dgm:t>
    </dgm:pt>
    <dgm:pt modelId="{F99AD8A1-5FEA-491F-B8A7-A5B93B29454C}" type="pres">
      <dgm:prSet presAssocID="{751CBF85-979D-4257-A1EA-5954D34A144A}" presName="Accent12" presStyleCnt="0"/>
      <dgm:spPr/>
    </dgm:pt>
    <dgm:pt modelId="{171A3BA4-FBB8-4E0D-9000-78E517EE7E60}" type="pres">
      <dgm:prSet presAssocID="{751CBF85-979D-4257-A1EA-5954D34A144A}" presName="AccentHold1" presStyleLbl="node1" presStyleIdx="13" presStyleCnt="19"/>
      <dgm:spPr/>
    </dgm:pt>
    <dgm:pt modelId="{F27CC670-3DAD-49A1-945D-38766C96BAFB}" type="pres">
      <dgm:prSet presAssocID="{F19A5848-343B-4D55-9B25-322647105B3D}" presName="Child4" presStyleLbl="node1" presStyleIdx="14" presStyleCnt="19" custScaleX="116594" custScaleY="116594" custLinFactX="76176" custLinFactY="-22965" custLinFactNeighborX="100000" custLinFactNeighborY="-100000">
        <dgm:presLayoutVars>
          <dgm:chMax val="0"/>
          <dgm:chPref val="0"/>
        </dgm:presLayoutVars>
      </dgm:prSet>
      <dgm:spPr/>
      <dgm:t>
        <a:bodyPr/>
        <a:lstStyle/>
        <a:p>
          <a:endParaRPr lang="en-US"/>
        </a:p>
      </dgm:t>
    </dgm:pt>
    <dgm:pt modelId="{78D84D38-CEB5-4C3A-B56F-4CCFBF898257}" type="pres">
      <dgm:prSet presAssocID="{F19A5848-343B-4D55-9B25-322647105B3D}" presName="Accent13" presStyleCnt="0"/>
      <dgm:spPr/>
    </dgm:pt>
    <dgm:pt modelId="{E0740B7E-BABD-465E-B39A-81DD3270F122}" type="pres">
      <dgm:prSet presAssocID="{F19A5848-343B-4D55-9B25-322647105B3D}" presName="AccentHold1" presStyleLbl="node1" presStyleIdx="15" presStyleCnt="19"/>
      <dgm:spPr/>
    </dgm:pt>
    <dgm:pt modelId="{93D55032-01EC-49D2-9F80-0EE2A245B1E9}" type="pres">
      <dgm:prSet presAssocID="{B31F1FDB-FE68-411D-A55A-FD4465A827B6}" presName="Child5" presStyleLbl="node1" presStyleIdx="16" presStyleCnt="19" custLinFactX="-76346" custLinFactY="100000" custLinFactNeighborX="-100000" custLinFactNeighborY="196428">
        <dgm:presLayoutVars>
          <dgm:chMax val="0"/>
          <dgm:chPref val="0"/>
        </dgm:presLayoutVars>
      </dgm:prSet>
      <dgm:spPr/>
      <dgm:t>
        <a:bodyPr/>
        <a:lstStyle/>
        <a:p>
          <a:endParaRPr lang="en-US"/>
        </a:p>
      </dgm:t>
    </dgm:pt>
    <dgm:pt modelId="{E9CE19B7-4F48-4202-A12A-444D1CF5B4A9}" type="pres">
      <dgm:prSet presAssocID="{B31F1FDB-FE68-411D-A55A-FD4465A827B6}" presName="Accent15" presStyleCnt="0"/>
      <dgm:spPr/>
    </dgm:pt>
    <dgm:pt modelId="{8EB61A43-89A7-4AE0-A7C7-BE98E6EA415B}" type="pres">
      <dgm:prSet presAssocID="{B31F1FDB-FE68-411D-A55A-FD4465A827B6}" presName="AccentHold2" presStyleLbl="node1" presStyleIdx="17" presStyleCnt="19" custScaleX="285578" custScaleY="292810" custLinFactNeighborX="51072" custLinFactNeighborY="-15299"/>
      <dgm:spPr/>
    </dgm:pt>
    <dgm:pt modelId="{D4CA7A47-644E-4535-8806-1AD54EFE95E6}" type="pres">
      <dgm:prSet presAssocID="{B31F1FDB-FE68-411D-A55A-FD4465A827B6}" presName="Accent16" presStyleCnt="0"/>
      <dgm:spPr/>
    </dgm:pt>
    <dgm:pt modelId="{F97D6BFF-787B-4040-8A60-C3741F170C46}" type="pres">
      <dgm:prSet presAssocID="{B31F1FDB-FE68-411D-A55A-FD4465A827B6}" presName="AccentHold3" presStyleLbl="node1" presStyleIdx="18" presStyleCnt="19"/>
      <dgm:spPr/>
    </dgm:pt>
  </dgm:ptLst>
  <dgm:cxnLst>
    <dgm:cxn modelId="{41636B27-0CA6-4070-8F9C-E6B90F9E838D}" srcId="{7E99E3D0-AD80-4046-9E83-0427CC02D94B}" destId="{B31F1FDB-FE68-411D-A55A-FD4465A827B6}" srcOrd="4" destOrd="0" parTransId="{A520AB41-D515-4BE8-A92E-1C9842942AB2}" sibTransId="{11082859-516E-4BFF-8ECC-33072C2EB329}"/>
    <dgm:cxn modelId="{907C5EA2-F6D2-4ACD-9C48-0E88286669A2}" srcId="{7E99E3D0-AD80-4046-9E83-0427CC02D94B}" destId="{751CBF85-979D-4257-A1EA-5954D34A144A}" srcOrd="2" destOrd="0" parTransId="{F7B8AA87-D657-4143-B888-FF88D747B7F8}" sibTransId="{D4BE36C0-4FC0-4938-BE52-D696661760AD}"/>
    <dgm:cxn modelId="{50BFCE50-14A8-4917-947F-9274451CCE5F}" srcId="{7E99E3D0-AD80-4046-9E83-0427CC02D94B}" destId="{F19A5848-343B-4D55-9B25-322647105B3D}" srcOrd="3" destOrd="0" parTransId="{538F6F2D-8355-4FE6-B393-1CD736251DBF}" sibTransId="{4D73548D-1F52-445E-B3A0-44510AD2AC3F}"/>
    <dgm:cxn modelId="{E176D6AE-79C1-49CD-8AFF-56E531615CB3}" type="presOf" srcId="{F77CF42D-D063-4CFA-BEB3-76D3CFDB6800}" destId="{A4738FC4-4EDC-40A3-8F5A-CA04C616E437}" srcOrd="0" destOrd="0" presId="urn:microsoft.com/office/officeart/2009/3/layout/CircleRelationship"/>
    <dgm:cxn modelId="{16229024-59CB-4893-8618-94886ED2FB64}" type="presOf" srcId="{F2F586ED-EBE6-4F09-BB7F-9AEA217D41EE}" destId="{C84C2600-1E03-4DC7-A527-E78B7D74A914}" srcOrd="0" destOrd="0" presId="urn:microsoft.com/office/officeart/2009/3/layout/CircleRelationship"/>
    <dgm:cxn modelId="{BE2470F0-B870-4AA5-BCBA-3BECD9C5CBFE}" srcId="{7E99E3D0-AD80-4046-9E83-0427CC02D94B}" destId="{F2F586ED-EBE6-4F09-BB7F-9AEA217D41EE}" srcOrd="0" destOrd="0" parTransId="{91D071CB-DCA0-4B42-9B65-ADB627223FC6}" sibTransId="{267E4BCC-8047-4093-B60B-5729828A1A6B}"/>
    <dgm:cxn modelId="{58777302-F204-4365-A494-1AF788836E54}" type="presOf" srcId="{B31F1FDB-FE68-411D-A55A-FD4465A827B6}" destId="{93D55032-01EC-49D2-9F80-0EE2A245B1E9}" srcOrd="0" destOrd="0" presId="urn:microsoft.com/office/officeart/2009/3/layout/CircleRelationship"/>
    <dgm:cxn modelId="{2670BA75-6EE4-4557-9EFF-AE9A0E816190}" type="presOf" srcId="{7E99E3D0-AD80-4046-9E83-0427CC02D94B}" destId="{085817F3-4FD2-4DEC-8DC5-37653E6074D2}" srcOrd="0" destOrd="0" presId="urn:microsoft.com/office/officeart/2009/3/layout/CircleRelationship"/>
    <dgm:cxn modelId="{368B1F04-61E9-4D80-AB84-8DD349E5390A}" type="presOf" srcId="{AD3D2E8A-6F02-463B-9BB9-4023E16C9DB1}" destId="{FD7F72D8-A271-47B3-B48E-D9438F55384F}" srcOrd="0" destOrd="0" presId="urn:microsoft.com/office/officeart/2009/3/layout/CircleRelationship"/>
    <dgm:cxn modelId="{B79FC934-8E73-4FC8-9974-75AEF1865933}" srcId="{F77CF42D-D063-4CFA-BEB3-76D3CFDB6800}" destId="{7E99E3D0-AD80-4046-9E83-0427CC02D94B}" srcOrd="0" destOrd="0" parTransId="{0493A843-FCA9-4A99-A1F4-1B9916DABF90}" sibTransId="{8957A677-63B4-41BC-BA72-31AF77F9BC28}"/>
    <dgm:cxn modelId="{7B896391-EC13-4908-9AFD-F659C1CBE96B}" srcId="{7E99E3D0-AD80-4046-9E83-0427CC02D94B}" destId="{AD3D2E8A-6F02-463B-9BB9-4023E16C9DB1}" srcOrd="1" destOrd="0" parTransId="{DB3DBC4F-1F2E-4241-AC71-716F1BF052B5}" sibTransId="{E728A696-5068-4EBC-9084-8812C90F5BD9}"/>
    <dgm:cxn modelId="{A994FB88-BA7A-4CFE-BBE2-05F14007D35A}" type="presOf" srcId="{F19A5848-343B-4D55-9B25-322647105B3D}" destId="{F27CC670-3DAD-49A1-945D-38766C96BAFB}" srcOrd="0" destOrd="0" presId="urn:microsoft.com/office/officeart/2009/3/layout/CircleRelationship"/>
    <dgm:cxn modelId="{770397F8-9532-4399-9A1C-481132A18E8E}" type="presOf" srcId="{751CBF85-979D-4257-A1EA-5954D34A144A}" destId="{928603B3-79D1-40B8-9F2A-F0F24E22E078}" srcOrd="0" destOrd="0" presId="urn:microsoft.com/office/officeart/2009/3/layout/CircleRelationship"/>
    <dgm:cxn modelId="{89978E24-4CBF-4385-8B0D-CF72052F79AC}" type="presParOf" srcId="{A4738FC4-4EDC-40A3-8F5A-CA04C616E437}" destId="{085817F3-4FD2-4DEC-8DC5-37653E6074D2}" srcOrd="0" destOrd="0" presId="urn:microsoft.com/office/officeart/2009/3/layout/CircleRelationship"/>
    <dgm:cxn modelId="{8588434B-A167-4F29-9EC8-9DCF3640AF8A}" type="presParOf" srcId="{A4738FC4-4EDC-40A3-8F5A-CA04C616E437}" destId="{A0A41486-2471-4AC3-9954-5593FDFBFE8A}" srcOrd="1" destOrd="0" presId="urn:microsoft.com/office/officeart/2009/3/layout/CircleRelationship"/>
    <dgm:cxn modelId="{7D139299-9AED-4DDC-9C9F-CCB570CA68F8}" type="presParOf" srcId="{A4738FC4-4EDC-40A3-8F5A-CA04C616E437}" destId="{EF3272A3-14D9-4B8D-872B-77FE4332DFD9}" srcOrd="2" destOrd="0" presId="urn:microsoft.com/office/officeart/2009/3/layout/CircleRelationship"/>
    <dgm:cxn modelId="{DF88AD52-B7CA-4239-AE68-37481917EEB3}" type="presParOf" srcId="{A4738FC4-4EDC-40A3-8F5A-CA04C616E437}" destId="{3E114C69-9AA9-42D1-AFB2-33441041E323}" srcOrd="3" destOrd="0" presId="urn:microsoft.com/office/officeart/2009/3/layout/CircleRelationship"/>
    <dgm:cxn modelId="{637D6F7C-F673-47F8-AD93-885CCF9C1394}" type="presParOf" srcId="{A4738FC4-4EDC-40A3-8F5A-CA04C616E437}" destId="{04BDB440-80A2-4471-9057-95C158DFA619}" srcOrd="4" destOrd="0" presId="urn:microsoft.com/office/officeart/2009/3/layout/CircleRelationship"/>
    <dgm:cxn modelId="{544DD3C7-0542-4B19-8155-527774B962E4}" type="presParOf" srcId="{A4738FC4-4EDC-40A3-8F5A-CA04C616E437}" destId="{C80E3867-718F-4A48-A902-11F2CE9124E4}" srcOrd="5" destOrd="0" presId="urn:microsoft.com/office/officeart/2009/3/layout/CircleRelationship"/>
    <dgm:cxn modelId="{C403BFFE-44A7-4AA1-9C7B-BA16E3B820EB}" type="presParOf" srcId="{A4738FC4-4EDC-40A3-8F5A-CA04C616E437}" destId="{C84C2600-1E03-4DC7-A527-E78B7D74A914}" srcOrd="6" destOrd="0" presId="urn:microsoft.com/office/officeart/2009/3/layout/CircleRelationship"/>
    <dgm:cxn modelId="{FF82BE42-01B1-4249-89C0-BE972A18B43A}" type="presParOf" srcId="{A4738FC4-4EDC-40A3-8F5A-CA04C616E437}" destId="{785D3963-74D9-4E63-AB3C-BD8E47D913CE}" srcOrd="7" destOrd="0" presId="urn:microsoft.com/office/officeart/2009/3/layout/CircleRelationship"/>
    <dgm:cxn modelId="{90C8CB79-BD47-41BE-995F-962FBBEACD47}" type="presParOf" srcId="{785D3963-74D9-4E63-AB3C-BD8E47D913CE}" destId="{69B5F3A7-7E48-4BC8-9F4F-AC0BF5D112D4}" srcOrd="0" destOrd="0" presId="urn:microsoft.com/office/officeart/2009/3/layout/CircleRelationship"/>
    <dgm:cxn modelId="{DEB3E5C3-FD2E-477E-B8B8-C30949EEB798}" type="presParOf" srcId="{A4738FC4-4EDC-40A3-8F5A-CA04C616E437}" destId="{27B75B8B-1C8E-443C-8DBB-CF2FA0D2C570}" srcOrd="8" destOrd="0" presId="urn:microsoft.com/office/officeart/2009/3/layout/CircleRelationship"/>
    <dgm:cxn modelId="{CA6443C8-0ECB-49E8-89B3-A93E3E92524E}" type="presParOf" srcId="{27B75B8B-1C8E-443C-8DBB-CF2FA0D2C570}" destId="{4E5AA034-32ED-4370-B8AE-A660FF27E231}" srcOrd="0" destOrd="0" presId="urn:microsoft.com/office/officeart/2009/3/layout/CircleRelationship"/>
    <dgm:cxn modelId="{BB29BE97-8948-4D5E-9A70-6F238A196C15}" type="presParOf" srcId="{A4738FC4-4EDC-40A3-8F5A-CA04C616E437}" destId="{FD7F72D8-A271-47B3-B48E-D9438F55384F}" srcOrd="9" destOrd="0" presId="urn:microsoft.com/office/officeart/2009/3/layout/CircleRelationship"/>
    <dgm:cxn modelId="{5C295607-0F34-4F96-B11A-6D5C7A98A3D3}" type="presParOf" srcId="{A4738FC4-4EDC-40A3-8F5A-CA04C616E437}" destId="{436EFE84-FF25-4ED7-BB2B-8C764D85326F}" srcOrd="10" destOrd="0" presId="urn:microsoft.com/office/officeart/2009/3/layout/CircleRelationship"/>
    <dgm:cxn modelId="{47D06916-38A3-41A9-B7BE-187199B34C40}" type="presParOf" srcId="{436EFE84-FF25-4ED7-BB2B-8C764D85326F}" destId="{CD9AB2EC-E435-42B7-B55B-3E5474792F85}" srcOrd="0" destOrd="0" presId="urn:microsoft.com/office/officeart/2009/3/layout/CircleRelationship"/>
    <dgm:cxn modelId="{D57F3F1A-9FC2-40D7-BC46-AF6DD06E4EF3}" type="presParOf" srcId="{A4738FC4-4EDC-40A3-8F5A-CA04C616E437}" destId="{2A9B6D25-864E-4F41-A6E9-82A18E122B7C}" srcOrd="11" destOrd="0" presId="urn:microsoft.com/office/officeart/2009/3/layout/CircleRelationship"/>
    <dgm:cxn modelId="{4C72ACA6-5B68-4EA1-8453-DEDA3B253EE9}" type="presParOf" srcId="{2A9B6D25-864E-4F41-A6E9-82A18E122B7C}" destId="{ADCC0FEF-CFA5-40B8-A2DE-1DCC5F4FBD4B}" srcOrd="0" destOrd="0" presId="urn:microsoft.com/office/officeart/2009/3/layout/CircleRelationship"/>
    <dgm:cxn modelId="{07B0611C-D602-4352-8FCB-F54D9B7A1EAB}" type="presParOf" srcId="{A4738FC4-4EDC-40A3-8F5A-CA04C616E437}" destId="{004EC06E-A3A8-46C4-8EB3-D525F8477447}" srcOrd="12" destOrd="0" presId="urn:microsoft.com/office/officeart/2009/3/layout/CircleRelationship"/>
    <dgm:cxn modelId="{BE24136B-A329-486E-9AD2-B814084CC68D}" type="presParOf" srcId="{004EC06E-A3A8-46C4-8EB3-D525F8477447}" destId="{3F88C381-114A-4261-8D90-610674370D0F}" srcOrd="0" destOrd="0" presId="urn:microsoft.com/office/officeart/2009/3/layout/CircleRelationship"/>
    <dgm:cxn modelId="{7C8AB55D-0B6B-49CC-9277-EFBA4652A81C}" type="presParOf" srcId="{A4738FC4-4EDC-40A3-8F5A-CA04C616E437}" destId="{928603B3-79D1-40B8-9F2A-F0F24E22E078}" srcOrd="13" destOrd="0" presId="urn:microsoft.com/office/officeart/2009/3/layout/CircleRelationship"/>
    <dgm:cxn modelId="{DC54B61A-01BC-43BA-9FED-FBD83B95FD7B}" type="presParOf" srcId="{A4738FC4-4EDC-40A3-8F5A-CA04C616E437}" destId="{F99AD8A1-5FEA-491F-B8A7-A5B93B29454C}" srcOrd="14" destOrd="0" presId="urn:microsoft.com/office/officeart/2009/3/layout/CircleRelationship"/>
    <dgm:cxn modelId="{6E29E313-2AD1-4F02-920B-FE1D2FD231CB}" type="presParOf" srcId="{F99AD8A1-5FEA-491F-B8A7-A5B93B29454C}" destId="{171A3BA4-FBB8-4E0D-9000-78E517EE7E60}" srcOrd="0" destOrd="0" presId="urn:microsoft.com/office/officeart/2009/3/layout/CircleRelationship"/>
    <dgm:cxn modelId="{DE7B5C89-6364-45A3-9351-012CB42451F1}" type="presParOf" srcId="{A4738FC4-4EDC-40A3-8F5A-CA04C616E437}" destId="{F27CC670-3DAD-49A1-945D-38766C96BAFB}" srcOrd="15" destOrd="0" presId="urn:microsoft.com/office/officeart/2009/3/layout/CircleRelationship"/>
    <dgm:cxn modelId="{50F71C8C-A467-4497-AFCA-D26927D5ADD2}" type="presParOf" srcId="{A4738FC4-4EDC-40A3-8F5A-CA04C616E437}" destId="{78D84D38-CEB5-4C3A-B56F-4CCFBF898257}" srcOrd="16" destOrd="0" presId="urn:microsoft.com/office/officeart/2009/3/layout/CircleRelationship"/>
    <dgm:cxn modelId="{0369D73A-4959-4D7A-9A6F-070C64F84C9A}" type="presParOf" srcId="{78D84D38-CEB5-4C3A-B56F-4CCFBF898257}" destId="{E0740B7E-BABD-465E-B39A-81DD3270F122}" srcOrd="0" destOrd="0" presId="urn:microsoft.com/office/officeart/2009/3/layout/CircleRelationship"/>
    <dgm:cxn modelId="{3C25BD8F-4990-462E-B947-70F0B32536A6}" type="presParOf" srcId="{A4738FC4-4EDC-40A3-8F5A-CA04C616E437}" destId="{93D55032-01EC-49D2-9F80-0EE2A245B1E9}" srcOrd="17" destOrd="0" presId="urn:microsoft.com/office/officeart/2009/3/layout/CircleRelationship"/>
    <dgm:cxn modelId="{F181D50D-FF61-4078-9C6B-275B23F25374}" type="presParOf" srcId="{A4738FC4-4EDC-40A3-8F5A-CA04C616E437}" destId="{E9CE19B7-4F48-4202-A12A-444D1CF5B4A9}" srcOrd="18" destOrd="0" presId="urn:microsoft.com/office/officeart/2009/3/layout/CircleRelationship"/>
    <dgm:cxn modelId="{35F1A7E6-BFD0-4A52-BE2D-9BAC48062EBD}" type="presParOf" srcId="{E9CE19B7-4F48-4202-A12A-444D1CF5B4A9}" destId="{8EB61A43-89A7-4AE0-A7C7-BE98E6EA415B}" srcOrd="0" destOrd="0" presId="urn:microsoft.com/office/officeart/2009/3/layout/CircleRelationship"/>
    <dgm:cxn modelId="{5BC065DB-6F71-47CB-9E1D-5EF838FB6AEB}" type="presParOf" srcId="{A4738FC4-4EDC-40A3-8F5A-CA04C616E437}" destId="{D4CA7A47-644E-4535-8806-1AD54EFE95E6}" srcOrd="19" destOrd="0" presId="urn:microsoft.com/office/officeart/2009/3/layout/CircleRelationship"/>
    <dgm:cxn modelId="{42D13E0B-766F-46DD-9291-737934B435CB}" type="presParOf" srcId="{D4CA7A47-644E-4535-8806-1AD54EFE95E6}" destId="{F97D6BFF-787B-4040-8A60-C3741F170C46}"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5817F3-4FD2-4DEC-8DC5-37653E6074D2}">
      <dsp:nvSpPr>
        <dsp:cNvPr id="0" name=""/>
        <dsp:cNvSpPr/>
      </dsp:nvSpPr>
      <dsp:spPr>
        <a:xfrm>
          <a:off x="2160553" y="869148"/>
          <a:ext cx="3619951" cy="3642321"/>
        </a:xfrm>
        <a:prstGeom prst="ellipse">
          <a:avLst/>
        </a:prstGeom>
        <a:solidFill>
          <a:srgbClr val="00277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latin typeface="Calibri Light" panose="020F0302020204030204" pitchFamily="34" charset="0"/>
            </a:rPr>
            <a:t>ArchivesSpace Members</a:t>
          </a:r>
          <a:endParaRPr lang="en-US" sz="2800" kern="1200" dirty="0">
            <a:latin typeface="Calibri Light" panose="020F0302020204030204" pitchFamily="34" charset="0"/>
          </a:endParaRPr>
        </a:p>
      </dsp:txBody>
      <dsp:txXfrm>
        <a:off x="2690683" y="1402554"/>
        <a:ext cx="2559691" cy="2575509"/>
      </dsp:txXfrm>
    </dsp:sp>
    <dsp:sp modelId="{A0A41486-2471-4AC3-9954-5593FDFBFE8A}">
      <dsp:nvSpPr>
        <dsp:cNvPr id="0" name=""/>
        <dsp:cNvSpPr/>
      </dsp:nvSpPr>
      <dsp:spPr>
        <a:xfrm>
          <a:off x="3276599" y="3775441"/>
          <a:ext cx="263186" cy="2631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3272A3-14D9-4B8D-872B-77FE4332DFD9}">
      <dsp:nvSpPr>
        <dsp:cNvPr id="0" name=""/>
        <dsp:cNvSpPr/>
      </dsp:nvSpPr>
      <dsp:spPr>
        <a:xfrm>
          <a:off x="5813170" y="2382803"/>
          <a:ext cx="263186" cy="2631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114C69-9AA9-42D1-AFB2-33441041E323}">
      <dsp:nvSpPr>
        <dsp:cNvPr id="0" name=""/>
        <dsp:cNvSpPr/>
      </dsp:nvSpPr>
      <dsp:spPr>
        <a:xfrm>
          <a:off x="4555500" y="4360292"/>
          <a:ext cx="362969" cy="3635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BDB440-80A2-4471-9057-95C158DFA619}">
      <dsp:nvSpPr>
        <dsp:cNvPr id="0" name=""/>
        <dsp:cNvSpPr/>
      </dsp:nvSpPr>
      <dsp:spPr>
        <a:xfrm>
          <a:off x="3415695" y="1424692"/>
          <a:ext cx="263186" cy="2631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0E3867-718F-4A48-A902-11F2CE9124E4}">
      <dsp:nvSpPr>
        <dsp:cNvPr id="0" name=""/>
        <dsp:cNvSpPr/>
      </dsp:nvSpPr>
      <dsp:spPr>
        <a:xfrm>
          <a:off x="2749243" y="3242042"/>
          <a:ext cx="263186" cy="2631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4C2600-1E03-4DC7-A527-E78B7D74A914}">
      <dsp:nvSpPr>
        <dsp:cNvPr id="0" name=""/>
        <dsp:cNvSpPr/>
      </dsp:nvSpPr>
      <dsp:spPr>
        <a:xfrm>
          <a:off x="1011424" y="1416106"/>
          <a:ext cx="1780011" cy="1797391"/>
        </a:xfrm>
        <a:prstGeom prst="ellipse">
          <a:avLst/>
        </a:prstGeom>
        <a:solidFill>
          <a:srgbClr val="27A9E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Calibri Light" panose="020F0302020204030204" pitchFamily="34" charset="0"/>
            </a:rPr>
            <a:t>Governance Board</a:t>
          </a:r>
          <a:endParaRPr lang="en-US" sz="1600" kern="1200" dirty="0">
            <a:latin typeface="Calibri Light" panose="020F0302020204030204" pitchFamily="34" charset="0"/>
          </a:endParaRPr>
        </a:p>
      </dsp:txBody>
      <dsp:txXfrm>
        <a:off x="1272101" y="1679328"/>
        <a:ext cx="1258657" cy="1270947"/>
      </dsp:txXfrm>
    </dsp:sp>
    <dsp:sp modelId="{69B5F3A7-7E48-4BC8-9F4F-AC0BF5D112D4}">
      <dsp:nvSpPr>
        <dsp:cNvPr id="0" name=""/>
        <dsp:cNvSpPr/>
      </dsp:nvSpPr>
      <dsp:spPr>
        <a:xfrm>
          <a:off x="3834248" y="1770082"/>
          <a:ext cx="362969" cy="3635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5AA034-32ED-4370-B8AE-A660FF27E231}">
      <dsp:nvSpPr>
        <dsp:cNvPr id="0" name=""/>
        <dsp:cNvSpPr/>
      </dsp:nvSpPr>
      <dsp:spPr>
        <a:xfrm>
          <a:off x="88017" y="2523808"/>
          <a:ext cx="2367717" cy="236825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7F72D8-A271-47B3-B48E-D9438F55384F}">
      <dsp:nvSpPr>
        <dsp:cNvPr id="0" name=""/>
        <dsp:cNvSpPr/>
      </dsp:nvSpPr>
      <dsp:spPr>
        <a:xfrm>
          <a:off x="4638805" y="676528"/>
          <a:ext cx="1555416" cy="1555593"/>
        </a:xfrm>
        <a:prstGeom prst="ellipse">
          <a:avLst/>
        </a:prstGeom>
        <a:solidFill>
          <a:srgbClr val="27A9E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latin typeface="Calibri Light" panose="020F0302020204030204" pitchFamily="34" charset="0"/>
            </a:rPr>
            <a:t>User Advisory Council</a:t>
          </a:r>
          <a:endParaRPr lang="en-US" sz="1600" kern="1200" dirty="0">
            <a:solidFill>
              <a:schemeClr val="bg1"/>
            </a:solidFill>
            <a:latin typeface="Calibri Light" panose="020F0302020204030204" pitchFamily="34" charset="0"/>
          </a:endParaRPr>
        </a:p>
      </dsp:txBody>
      <dsp:txXfrm>
        <a:off x="4866590" y="904339"/>
        <a:ext cx="1099846" cy="1099971"/>
      </dsp:txXfrm>
    </dsp:sp>
    <dsp:sp modelId="{CD9AB2EC-E435-42B7-B55B-3E5474792F85}">
      <dsp:nvSpPr>
        <dsp:cNvPr id="0" name=""/>
        <dsp:cNvSpPr/>
      </dsp:nvSpPr>
      <dsp:spPr>
        <a:xfrm>
          <a:off x="5345729" y="1938757"/>
          <a:ext cx="362969" cy="3635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CC0FEF-CFA5-40B8-A2DE-1DCC5F4FBD4B}">
      <dsp:nvSpPr>
        <dsp:cNvPr id="0" name=""/>
        <dsp:cNvSpPr/>
      </dsp:nvSpPr>
      <dsp:spPr>
        <a:xfrm>
          <a:off x="207049" y="4247152"/>
          <a:ext cx="1389174" cy="1389040"/>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88C381-114A-4261-8D90-610674370D0F}">
      <dsp:nvSpPr>
        <dsp:cNvPr id="0" name=""/>
        <dsp:cNvSpPr/>
      </dsp:nvSpPr>
      <dsp:spPr>
        <a:xfrm>
          <a:off x="4158469" y="5246352"/>
          <a:ext cx="263186" cy="2631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8603B3-79D1-40B8-9F2A-F0F24E22E078}">
      <dsp:nvSpPr>
        <dsp:cNvPr id="0" name=""/>
        <dsp:cNvSpPr/>
      </dsp:nvSpPr>
      <dsp:spPr>
        <a:xfrm>
          <a:off x="5576338" y="1606747"/>
          <a:ext cx="1442209" cy="1442373"/>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err="1" smtClean="0">
              <a:solidFill>
                <a:schemeClr val="bg1"/>
              </a:solidFill>
              <a:latin typeface="Calibri Light" panose="020F0302020204030204" pitchFamily="34" charset="0"/>
            </a:rPr>
            <a:t>Priorit-ization</a:t>
          </a:r>
          <a:r>
            <a:rPr lang="en-US" sz="1400" kern="1200" dirty="0" smtClean="0">
              <a:solidFill>
                <a:schemeClr val="bg1"/>
              </a:solidFill>
              <a:latin typeface="Calibri Light" panose="020F0302020204030204" pitchFamily="34" charset="0"/>
            </a:rPr>
            <a:t> Committee</a:t>
          </a:r>
          <a:endParaRPr lang="en-US" sz="1400" kern="1200" dirty="0">
            <a:solidFill>
              <a:schemeClr val="bg1"/>
            </a:solidFill>
            <a:latin typeface="Calibri Light" panose="020F0302020204030204" pitchFamily="34" charset="0"/>
          </a:endParaRPr>
        </a:p>
      </dsp:txBody>
      <dsp:txXfrm>
        <a:off x="5787545" y="1817978"/>
        <a:ext cx="1019795" cy="1019911"/>
      </dsp:txXfrm>
    </dsp:sp>
    <dsp:sp modelId="{171A3BA4-FBB8-4E0D-9000-78E517EE7E60}">
      <dsp:nvSpPr>
        <dsp:cNvPr id="0" name=""/>
        <dsp:cNvSpPr/>
      </dsp:nvSpPr>
      <dsp:spPr>
        <a:xfrm>
          <a:off x="6188194" y="3270310"/>
          <a:ext cx="263186" cy="2631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7CC670-3DAD-49A1-945D-38766C96BAFB}">
      <dsp:nvSpPr>
        <dsp:cNvPr id="0" name=""/>
        <dsp:cNvSpPr/>
      </dsp:nvSpPr>
      <dsp:spPr>
        <a:xfrm>
          <a:off x="4980993" y="2710025"/>
          <a:ext cx="1547572" cy="1547747"/>
        </a:xfrm>
        <a:prstGeom prst="ellipse">
          <a:avLst/>
        </a:prstGeom>
        <a:solidFill>
          <a:srgbClr val="27A9E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latin typeface="Calibri Light" panose="020F0302020204030204" pitchFamily="34" charset="0"/>
            </a:rPr>
            <a:t>Technical Advisory Council</a:t>
          </a:r>
          <a:endParaRPr lang="en-US" sz="1600" kern="1200" dirty="0">
            <a:solidFill>
              <a:schemeClr val="bg1"/>
            </a:solidFill>
            <a:latin typeface="Calibri Light" panose="020F0302020204030204" pitchFamily="34" charset="0"/>
          </a:endParaRPr>
        </a:p>
      </dsp:txBody>
      <dsp:txXfrm>
        <a:off x="5207630" y="2936687"/>
        <a:ext cx="1094298" cy="1094423"/>
      </dsp:txXfrm>
    </dsp:sp>
    <dsp:sp modelId="{E0740B7E-BABD-465E-B39A-81DD3270F122}">
      <dsp:nvSpPr>
        <dsp:cNvPr id="0" name=""/>
        <dsp:cNvSpPr/>
      </dsp:nvSpPr>
      <dsp:spPr>
        <a:xfrm>
          <a:off x="3938050" y="4407556"/>
          <a:ext cx="263186" cy="2631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D55032-01EC-49D2-9F80-0EE2A245B1E9}">
      <dsp:nvSpPr>
        <dsp:cNvPr id="0" name=""/>
        <dsp:cNvSpPr/>
      </dsp:nvSpPr>
      <dsp:spPr>
        <a:xfrm>
          <a:off x="1677741" y="3879916"/>
          <a:ext cx="1327317" cy="1327467"/>
        </a:xfrm>
        <a:prstGeom prst="ellipse">
          <a:avLst/>
        </a:prstGeom>
        <a:solidFill>
          <a:srgbClr val="27A9E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solidFill>
                <a:schemeClr val="bg1"/>
              </a:solidFill>
            </a:rPr>
            <a:t>Registered Service Providers</a:t>
          </a:r>
          <a:endParaRPr lang="en-US" sz="1300" kern="1200" dirty="0">
            <a:solidFill>
              <a:schemeClr val="bg1"/>
            </a:solidFill>
          </a:endParaRPr>
        </a:p>
      </dsp:txBody>
      <dsp:txXfrm>
        <a:off x="1872122" y="4074319"/>
        <a:ext cx="938555" cy="938661"/>
      </dsp:txXfrm>
    </dsp:sp>
    <dsp:sp modelId="{8EB61A43-89A7-4AE0-A7C7-BE98E6EA415B}">
      <dsp:nvSpPr>
        <dsp:cNvPr id="0" name=""/>
        <dsp:cNvSpPr/>
      </dsp:nvSpPr>
      <dsp:spPr>
        <a:xfrm>
          <a:off x="2271907" y="1089887"/>
          <a:ext cx="751602" cy="77055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7D6BFF-787B-4040-8A60-C3741F170C46}">
      <dsp:nvSpPr>
        <dsp:cNvPr id="0" name=""/>
        <dsp:cNvSpPr/>
      </dsp:nvSpPr>
      <dsp:spPr>
        <a:xfrm>
          <a:off x="5446182" y="271691"/>
          <a:ext cx="263186" cy="2631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5817F3-4FD2-4DEC-8DC5-37653E6074D2}">
      <dsp:nvSpPr>
        <dsp:cNvPr id="0" name=""/>
        <dsp:cNvSpPr/>
      </dsp:nvSpPr>
      <dsp:spPr>
        <a:xfrm>
          <a:off x="2160553" y="869148"/>
          <a:ext cx="3619951" cy="3642321"/>
        </a:xfrm>
        <a:prstGeom prst="ellipse">
          <a:avLst/>
        </a:prstGeom>
        <a:solidFill>
          <a:srgbClr val="00277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latin typeface="Calibri Light" panose="020F0302020204030204" pitchFamily="34" charset="0"/>
            </a:rPr>
            <a:t>ArchivesSpace Members</a:t>
          </a:r>
          <a:endParaRPr lang="en-US" sz="2800" kern="1200" dirty="0">
            <a:latin typeface="Calibri Light" panose="020F0302020204030204" pitchFamily="34" charset="0"/>
          </a:endParaRPr>
        </a:p>
      </dsp:txBody>
      <dsp:txXfrm>
        <a:off x="2690683" y="1402554"/>
        <a:ext cx="2559691" cy="2575509"/>
      </dsp:txXfrm>
    </dsp:sp>
    <dsp:sp modelId="{A0A41486-2471-4AC3-9954-5593FDFBFE8A}">
      <dsp:nvSpPr>
        <dsp:cNvPr id="0" name=""/>
        <dsp:cNvSpPr/>
      </dsp:nvSpPr>
      <dsp:spPr>
        <a:xfrm>
          <a:off x="3276599" y="3775441"/>
          <a:ext cx="263186" cy="2631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3272A3-14D9-4B8D-872B-77FE4332DFD9}">
      <dsp:nvSpPr>
        <dsp:cNvPr id="0" name=""/>
        <dsp:cNvSpPr/>
      </dsp:nvSpPr>
      <dsp:spPr>
        <a:xfrm>
          <a:off x="5813170" y="2382803"/>
          <a:ext cx="263186" cy="2631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114C69-9AA9-42D1-AFB2-33441041E323}">
      <dsp:nvSpPr>
        <dsp:cNvPr id="0" name=""/>
        <dsp:cNvSpPr/>
      </dsp:nvSpPr>
      <dsp:spPr>
        <a:xfrm>
          <a:off x="4555500" y="4360292"/>
          <a:ext cx="362969" cy="3635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BDB440-80A2-4471-9057-95C158DFA619}">
      <dsp:nvSpPr>
        <dsp:cNvPr id="0" name=""/>
        <dsp:cNvSpPr/>
      </dsp:nvSpPr>
      <dsp:spPr>
        <a:xfrm>
          <a:off x="3415695" y="1424692"/>
          <a:ext cx="263186" cy="2631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0E3867-718F-4A48-A902-11F2CE9124E4}">
      <dsp:nvSpPr>
        <dsp:cNvPr id="0" name=""/>
        <dsp:cNvSpPr/>
      </dsp:nvSpPr>
      <dsp:spPr>
        <a:xfrm>
          <a:off x="2749243" y="3242042"/>
          <a:ext cx="263186" cy="2631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4C2600-1E03-4DC7-A527-E78B7D74A914}">
      <dsp:nvSpPr>
        <dsp:cNvPr id="0" name=""/>
        <dsp:cNvSpPr/>
      </dsp:nvSpPr>
      <dsp:spPr>
        <a:xfrm>
          <a:off x="1011424" y="1416106"/>
          <a:ext cx="1780011" cy="1797391"/>
        </a:xfrm>
        <a:prstGeom prst="ellipse">
          <a:avLst/>
        </a:prstGeom>
        <a:solidFill>
          <a:srgbClr val="27A9E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Calibri Light" panose="020F0302020204030204" pitchFamily="34" charset="0"/>
            </a:rPr>
            <a:t>Governance Board</a:t>
          </a:r>
          <a:endParaRPr lang="en-US" sz="1600" kern="1200" dirty="0">
            <a:latin typeface="Calibri Light" panose="020F0302020204030204" pitchFamily="34" charset="0"/>
          </a:endParaRPr>
        </a:p>
      </dsp:txBody>
      <dsp:txXfrm>
        <a:off x="1272101" y="1679328"/>
        <a:ext cx="1258657" cy="1270947"/>
      </dsp:txXfrm>
    </dsp:sp>
    <dsp:sp modelId="{69B5F3A7-7E48-4BC8-9F4F-AC0BF5D112D4}">
      <dsp:nvSpPr>
        <dsp:cNvPr id="0" name=""/>
        <dsp:cNvSpPr/>
      </dsp:nvSpPr>
      <dsp:spPr>
        <a:xfrm>
          <a:off x="3834248" y="1770082"/>
          <a:ext cx="362969" cy="3635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5AA034-32ED-4370-B8AE-A660FF27E231}">
      <dsp:nvSpPr>
        <dsp:cNvPr id="0" name=""/>
        <dsp:cNvSpPr/>
      </dsp:nvSpPr>
      <dsp:spPr>
        <a:xfrm>
          <a:off x="88017" y="2523808"/>
          <a:ext cx="2367717" cy="236825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7F72D8-A271-47B3-B48E-D9438F55384F}">
      <dsp:nvSpPr>
        <dsp:cNvPr id="0" name=""/>
        <dsp:cNvSpPr/>
      </dsp:nvSpPr>
      <dsp:spPr>
        <a:xfrm>
          <a:off x="4638805" y="676528"/>
          <a:ext cx="1555416" cy="1555593"/>
        </a:xfrm>
        <a:prstGeom prst="ellipse">
          <a:avLst/>
        </a:prstGeom>
        <a:solidFill>
          <a:srgbClr val="27A9E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latin typeface="Calibri Light" panose="020F0302020204030204" pitchFamily="34" charset="0"/>
            </a:rPr>
            <a:t>User Advisory Council</a:t>
          </a:r>
          <a:endParaRPr lang="en-US" sz="1600" kern="1200" dirty="0">
            <a:solidFill>
              <a:schemeClr val="bg1"/>
            </a:solidFill>
            <a:latin typeface="Calibri Light" panose="020F0302020204030204" pitchFamily="34" charset="0"/>
          </a:endParaRPr>
        </a:p>
      </dsp:txBody>
      <dsp:txXfrm>
        <a:off x="4866590" y="904339"/>
        <a:ext cx="1099846" cy="1099971"/>
      </dsp:txXfrm>
    </dsp:sp>
    <dsp:sp modelId="{CD9AB2EC-E435-42B7-B55B-3E5474792F85}">
      <dsp:nvSpPr>
        <dsp:cNvPr id="0" name=""/>
        <dsp:cNvSpPr/>
      </dsp:nvSpPr>
      <dsp:spPr>
        <a:xfrm>
          <a:off x="5345729" y="1938757"/>
          <a:ext cx="362969" cy="3635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CC0FEF-CFA5-40B8-A2DE-1DCC5F4FBD4B}">
      <dsp:nvSpPr>
        <dsp:cNvPr id="0" name=""/>
        <dsp:cNvSpPr/>
      </dsp:nvSpPr>
      <dsp:spPr>
        <a:xfrm>
          <a:off x="207049" y="4247152"/>
          <a:ext cx="1389174" cy="1389040"/>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88C381-114A-4261-8D90-610674370D0F}">
      <dsp:nvSpPr>
        <dsp:cNvPr id="0" name=""/>
        <dsp:cNvSpPr/>
      </dsp:nvSpPr>
      <dsp:spPr>
        <a:xfrm>
          <a:off x="4158469" y="5246352"/>
          <a:ext cx="263186" cy="2631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8603B3-79D1-40B8-9F2A-F0F24E22E078}">
      <dsp:nvSpPr>
        <dsp:cNvPr id="0" name=""/>
        <dsp:cNvSpPr/>
      </dsp:nvSpPr>
      <dsp:spPr>
        <a:xfrm>
          <a:off x="5576338" y="1606747"/>
          <a:ext cx="1442209" cy="1442373"/>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err="1" smtClean="0">
              <a:solidFill>
                <a:schemeClr val="bg1"/>
              </a:solidFill>
              <a:latin typeface="Calibri Light" panose="020F0302020204030204" pitchFamily="34" charset="0"/>
            </a:rPr>
            <a:t>Priorit-ization</a:t>
          </a:r>
          <a:r>
            <a:rPr lang="en-US" sz="1400" kern="1200" dirty="0" smtClean="0">
              <a:solidFill>
                <a:schemeClr val="bg1"/>
              </a:solidFill>
              <a:latin typeface="Calibri Light" panose="020F0302020204030204" pitchFamily="34" charset="0"/>
            </a:rPr>
            <a:t> Committee</a:t>
          </a:r>
          <a:endParaRPr lang="en-US" sz="1400" kern="1200" dirty="0">
            <a:solidFill>
              <a:schemeClr val="bg1"/>
            </a:solidFill>
            <a:latin typeface="Calibri Light" panose="020F0302020204030204" pitchFamily="34" charset="0"/>
          </a:endParaRPr>
        </a:p>
      </dsp:txBody>
      <dsp:txXfrm>
        <a:off x="5787545" y="1817978"/>
        <a:ext cx="1019795" cy="1019911"/>
      </dsp:txXfrm>
    </dsp:sp>
    <dsp:sp modelId="{171A3BA4-FBB8-4E0D-9000-78E517EE7E60}">
      <dsp:nvSpPr>
        <dsp:cNvPr id="0" name=""/>
        <dsp:cNvSpPr/>
      </dsp:nvSpPr>
      <dsp:spPr>
        <a:xfrm>
          <a:off x="6188194" y="3270310"/>
          <a:ext cx="263186" cy="2631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7CC670-3DAD-49A1-945D-38766C96BAFB}">
      <dsp:nvSpPr>
        <dsp:cNvPr id="0" name=""/>
        <dsp:cNvSpPr/>
      </dsp:nvSpPr>
      <dsp:spPr>
        <a:xfrm>
          <a:off x="4980993" y="2710025"/>
          <a:ext cx="1547572" cy="1547747"/>
        </a:xfrm>
        <a:prstGeom prst="ellipse">
          <a:avLst/>
        </a:prstGeom>
        <a:solidFill>
          <a:srgbClr val="27A9E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latin typeface="Calibri Light" panose="020F0302020204030204" pitchFamily="34" charset="0"/>
            </a:rPr>
            <a:t>Technical Advisory Council</a:t>
          </a:r>
          <a:endParaRPr lang="en-US" sz="1600" kern="1200" dirty="0">
            <a:solidFill>
              <a:schemeClr val="bg1"/>
            </a:solidFill>
            <a:latin typeface="Calibri Light" panose="020F0302020204030204" pitchFamily="34" charset="0"/>
          </a:endParaRPr>
        </a:p>
      </dsp:txBody>
      <dsp:txXfrm>
        <a:off x="5207630" y="2936687"/>
        <a:ext cx="1094298" cy="1094423"/>
      </dsp:txXfrm>
    </dsp:sp>
    <dsp:sp modelId="{E0740B7E-BABD-465E-B39A-81DD3270F122}">
      <dsp:nvSpPr>
        <dsp:cNvPr id="0" name=""/>
        <dsp:cNvSpPr/>
      </dsp:nvSpPr>
      <dsp:spPr>
        <a:xfrm>
          <a:off x="3938050" y="4407556"/>
          <a:ext cx="263186" cy="2631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D55032-01EC-49D2-9F80-0EE2A245B1E9}">
      <dsp:nvSpPr>
        <dsp:cNvPr id="0" name=""/>
        <dsp:cNvSpPr/>
      </dsp:nvSpPr>
      <dsp:spPr>
        <a:xfrm>
          <a:off x="1677741" y="3879916"/>
          <a:ext cx="1327317" cy="1327467"/>
        </a:xfrm>
        <a:prstGeom prst="ellipse">
          <a:avLst/>
        </a:prstGeom>
        <a:solidFill>
          <a:srgbClr val="27A9E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solidFill>
                <a:schemeClr val="bg1"/>
              </a:solidFill>
            </a:rPr>
            <a:t>Registered Service Providers</a:t>
          </a:r>
          <a:endParaRPr lang="en-US" sz="1300" kern="1200" dirty="0">
            <a:solidFill>
              <a:schemeClr val="bg1"/>
            </a:solidFill>
          </a:endParaRPr>
        </a:p>
      </dsp:txBody>
      <dsp:txXfrm>
        <a:off x="1872122" y="4074319"/>
        <a:ext cx="938555" cy="938661"/>
      </dsp:txXfrm>
    </dsp:sp>
    <dsp:sp modelId="{8EB61A43-89A7-4AE0-A7C7-BE98E6EA415B}">
      <dsp:nvSpPr>
        <dsp:cNvPr id="0" name=""/>
        <dsp:cNvSpPr/>
      </dsp:nvSpPr>
      <dsp:spPr>
        <a:xfrm>
          <a:off x="2271907" y="1089887"/>
          <a:ext cx="751602" cy="77055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7D6BFF-787B-4040-8A60-C3741F170C46}">
      <dsp:nvSpPr>
        <dsp:cNvPr id="0" name=""/>
        <dsp:cNvSpPr/>
      </dsp:nvSpPr>
      <dsp:spPr>
        <a:xfrm>
          <a:off x="5446182" y="271691"/>
          <a:ext cx="263186" cy="2631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781AA9-9B07-475A-A4A5-9E06553BA640}" type="datetimeFigureOut">
              <a:rPr lang="en-US" smtClean="0"/>
              <a:t>8/2/2016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9C46F-874B-4A3E-B63D-BF87C46D862F}" type="slidenum">
              <a:rPr lang="en-US" smtClean="0"/>
              <a:t>‹#›</a:t>
            </a:fld>
            <a:endParaRPr lang="en-US"/>
          </a:p>
        </p:txBody>
      </p:sp>
    </p:spTree>
    <p:extLst>
      <p:ext uri="{BB962C8B-B14F-4D97-AF65-F5344CB8AC3E}">
        <p14:creationId xmlns:p14="http://schemas.microsoft.com/office/powerpoint/2010/main" val="421700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ArchivesSpac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76200"/>
            <a:ext cx="496093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ramp.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5791200"/>
            <a:ext cx="480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ArchivesSpac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34175" y="6096000"/>
            <a:ext cx="22066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685800" y="2816225"/>
            <a:ext cx="6781800" cy="1470025"/>
          </a:xfrm>
          <a:noFill/>
          <a:ln>
            <a:noFill/>
          </a:ln>
        </p:spPr>
        <p:style>
          <a:lnRef idx="2">
            <a:schemeClr val="accent3"/>
          </a:lnRef>
          <a:fillRef idx="1">
            <a:schemeClr val="lt1"/>
          </a:fillRef>
          <a:effectRef idx="0">
            <a:schemeClr val="accent3"/>
          </a:effectRef>
          <a:fontRef idx="none"/>
        </p:style>
        <p:txBody>
          <a:bodyPr anchor="b"/>
          <a:lstStyle>
            <a:lvl1pPr algn="r">
              <a:defRPr>
                <a:solidFill>
                  <a:schemeClr val="tx1"/>
                </a:solidFill>
                <a:latin typeface="Arial"/>
              </a:defRPr>
            </a:lvl1pPr>
          </a:lstStyle>
          <a:p>
            <a:pPr lvl="0"/>
            <a:r>
              <a:rPr lang="en-US" noProof="0" smtClean="0"/>
              <a:t>Click to edit Master title style</a:t>
            </a:r>
            <a:endParaRPr lang="en-US" noProof="0" dirty="0" smtClean="0"/>
          </a:p>
        </p:txBody>
      </p:sp>
      <p:sp>
        <p:nvSpPr>
          <p:cNvPr id="4099" name="Rectangle 3"/>
          <p:cNvSpPr>
            <a:spLocks noGrp="1" noChangeArrowheads="1"/>
          </p:cNvSpPr>
          <p:nvPr>
            <p:ph type="subTitle" idx="1"/>
          </p:nvPr>
        </p:nvSpPr>
        <p:spPr>
          <a:xfrm>
            <a:off x="685800" y="4419600"/>
            <a:ext cx="6781800" cy="1752600"/>
          </a:xfrm>
          <a:noFill/>
          <a:ln>
            <a:noFill/>
          </a:ln>
        </p:spPr>
        <p:style>
          <a:lnRef idx="2">
            <a:schemeClr val="accent3"/>
          </a:lnRef>
          <a:fillRef idx="1">
            <a:schemeClr val="lt1"/>
          </a:fillRef>
          <a:effectRef idx="0">
            <a:schemeClr val="accent3"/>
          </a:effectRef>
          <a:fontRef idx="none"/>
        </p:style>
        <p:txBody>
          <a:bodyPr/>
          <a:lstStyle>
            <a:lvl1pPr marL="0" indent="0" algn="r">
              <a:buFontTx/>
              <a:buNone/>
              <a:defRPr>
                <a:solidFill>
                  <a:schemeClr val="tx1"/>
                </a:solidFill>
                <a:latin typeface="Arial"/>
              </a:defRPr>
            </a:lvl1pPr>
          </a:lstStyle>
          <a:p>
            <a:pPr lvl="0"/>
            <a:r>
              <a:rPr lang="en-US" noProof="0" smtClean="0"/>
              <a:t>Click to edit Master subtitle style</a:t>
            </a:r>
            <a:endParaRPr lang="en-US" noProof="0" dirty="0" smtClean="0"/>
          </a:p>
        </p:txBody>
      </p:sp>
    </p:spTree>
    <p:extLst>
      <p:ext uri="{BB962C8B-B14F-4D97-AF65-F5344CB8AC3E}">
        <p14:creationId xmlns:p14="http://schemas.microsoft.com/office/powerpoint/2010/main" val="2665337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8384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25736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smtClean="0"/>
              <a:t>Click icon to add table</a:t>
            </a:r>
            <a:endParaRPr lang="en-US" noProof="0"/>
          </a:p>
        </p:txBody>
      </p:sp>
    </p:spTree>
    <p:extLst>
      <p:ext uri="{BB962C8B-B14F-4D97-AF65-F5344CB8AC3E}">
        <p14:creationId xmlns:p14="http://schemas.microsoft.com/office/powerpoint/2010/main" val="1905745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hart Placeholder 3"/>
          <p:cNvSpPr>
            <a:spLocks noGrp="1"/>
          </p:cNvSpPr>
          <p:nvPr>
            <p:ph type="chart" sz="half" idx="2"/>
          </p:nvPr>
        </p:nvSpPr>
        <p:spPr>
          <a:xfrm>
            <a:off x="4648200" y="1600200"/>
            <a:ext cx="4038600" cy="4525963"/>
          </a:xfrm>
        </p:spPr>
        <p:txBody>
          <a:bodyPr/>
          <a:lstStyle/>
          <a:p>
            <a:pPr lvl="0"/>
            <a:r>
              <a:rPr lang="en-US" noProof="0" smtClean="0"/>
              <a:t>Click icon to add chart</a:t>
            </a:r>
            <a:endParaRPr lang="en-US" noProof="0"/>
          </a:p>
        </p:txBody>
      </p:sp>
    </p:spTree>
    <p:extLst>
      <p:ext uri="{BB962C8B-B14F-4D97-AF65-F5344CB8AC3E}">
        <p14:creationId xmlns:p14="http://schemas.microsoft.com/office/powerpoint/2010/main" val="1055885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457200" y="1600200"/>
            <a:ext cx="4038600" cy="4525963"/>
          </a:xfrm>
        </p:spPr>
        <p:txBody>
          <a:bodyPr/>
          <a:lstStyle/>
          <a:p>
            <a:pPr lvl="0"/>
            <a:r>
              <a:rPr lang="en-US" noProof="0" smtClean="0"/>
              <a:t>Click icon to add chart</a:t>
            </a:r>
            <a:endParaRPr lang="en-US" noProof="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24588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lvl1pPr>
              <a:defRPr>
                <a:solidFill>
                  <a:schemeClr val="tx1"/>
                </a:solidFill>
                <a:latin typeface="Arial"/>
              </a:defRPr>
            </a:lvl1pPr>
          </a:lstStyle>
          <a:p>
            <a:r>
              <a:rPr lang="en-US" smtClean="0"/>
              <a:t>Click to edit Master title style</a:t>
            </a:r>
            <a:endParaRPr lang="en-US" dirty="0"/>
          </a:p>
        </p:txBody>
      </p:sp>
      <p:sp>
        <p:nvSpPr>
          <p:cNvPr id="3" name="Content Placeholder 2"/>
          <p:cNvSpPr>
            <a:spLocks noGrp="1"/>
          </p:cNvSpPr>
          <p:nvPr>
            <p:ph idx="1"/>
          </p:nvPr>
        </p:nvSpPr>
        <p:spPr>
          <a:ln>
            <a:noFill/>
          </a:ln>
        </p:spPr>
        <p:txBody>
          <a:bodyPr/>
          <a:lstStyle>
            <a:lvl1pPr>
              <a:defRPr>
                <a:solidFill>
                  <a:schemeClr val="tx1"/>
                </a:solidFill>
                <a:latin typeface="Arial"/>
                <a:cs typeface="Arial"/>
              </a:defRPr>
            </a:lvl1pPr>
            <a:lvl2pPr>
              <a:defRPr>
                <a:solidFill>
                  <a:schemeClr val="tx1"/>
                </a:solidFill>
                <a:latin typeface="Arial"/>
                <a:cs typeface="Arial"/>
              </a:defRPr>
            </a:lvl2pPr>
            <a:lvl3pPr>
              <a:defRPr>
                <a:solidFill>
                  <a:schemeClr val="tx1"/>
                </a:solidFill>
                <a:latin typeface="Arial"/>
                <a:cs typeface="Arial"/>
              </a:defRPr>
            </a:lvl3pPr>
            <a:lvl4pPr>
              <a:defRPr>
                <a:solidFill>
                  <a:schemeClr val="tx1"/>
                </a:solidFill>
                <a:latin typeface="Arial"/>
                <a:cs typeface="Arial"/>
              </a:defRPr>
            </a:lvl4pPr>
            <a:lvl5pPr>
              <a:defRPr>
                <a:solidFill>
                  <a:schemeClr val="tx1"/>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00574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latin typeface="Helvetica"/>
                <a:cs typeface="Helvetica"/>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latin typeface="Arial"/>
                <a:cs typeface="Aria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36192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rgbClr val="000000"/>
                </a:solidFill>
                <a:latin typeface="Arial"/>
                <a:cs typeface="Arial"/>
              </a:defRPr>
            </a:lvl1pPr>
            <a:lvl2pPr>
              <a:defRPr sz="2400">
                <a:solidFill>
                  <a:srgbClr val="000000"/>
                </a:solidFill>
                <a:latin typeface="Arial"/>
                <a:cs typeface="Arial"/>
              </a:defRPr>
            </a:lvl2pPr>
            <a:lvl3pPr>
              <a:defRPr sz="2000">
                <a:solidFill>
                  <a:srgbClr val="000000"/>
                </a:solidFill>
                <a:latin typeface="Arial"/>
                <a:cs typeface="Arial"/>
              </a:defRPr>
            </a:lvl3pPr>
            <a:lvl4pPr>
              <a:defRPr sz="1800">
                <a:solidFill>
                  <a:srgbClr val="000000"/>
                </a:solidFill>
                <a:latin typeface="Arial"/>
                <a:cs typeface="Arial"/>
              </a:defRPr>
            </a:lvl4pPr>
            <a:lvl5pPr>
              <a:defRPr sz="1800">
                <a:solidFill>
                  <a:srgbClr val="000000"/>
                </a:solidFill>
                <a:latin typeface="Arial"/>
                <a:cs typeface="Aria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000000"/>
                </a:solidFill>
                <a:latin typeface="Arial"/>
                <a:cs typeface="Arial"/>
              </a:defRPr>
            </a:lvl1pPr>
            <a:lvl2pPr>
              <a:defRPr sz="2400">
                <a:solidFill>
                  <a:srgbClr val="000000"/>
                </a:solidFill>
                <a:latin typeface="Arial"/>
                <a:cs typeface="Arial"/>
              </a:defRPr>
            </a:lvl2pPr>
            <a:lvl3pPr>
              <a:defRPr sz="2000">
                <a:solidFill>
                  <a:srgbClr val="000000"/>
                </a:solidFill>
                <a:latin typeface="Arial"/>
                <a:cs typeface="Arial"/>
              </a:defRPr>
            </a:lvl3pPr>
            <a:lvl4pPr>
              <a:defRPr sz="1800">
                <a:solidFill>
                  <a:srgbClr val="000000"/>
                </a:solidFill>
                <a:latin typeface="Arial"/>
                <a:cs typeface="Arial"/>
              </a:defRPr>
            </a:lvl4pPr>
            <a:lvl5pPr>
              <a:defRPr sz="1800">
                <a:solidFill>
                  <a:srgbClr val="000000"/>
                </a:solidFill>
                <a:latin typeface="Arial"/>
                <a:cs typeface="Aria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43225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581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4004105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8539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7843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i="0">
                <a:solidFill>
                  <a:srgbClr val="000000"/>
                </a:solidFill>
                <a:latin typeface="Arial"/>
                <a:cs typeface="Aria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rgbClr val="000000"/>
                </a:solidFill>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000000"/>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2686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a:p>
        </p:txBody>
      </p:sp>
      <p:sp>
        <p:nvSpPr>
          <p:cNvPr id="1027" name="Rectangle 3"/>
          <p:cNvSpPr>
            <a:spLocks noGrp="1" noChangeArrowheads="1"/>
          </p:cNvSpPr>
          <p:nvPr>
            <p:ph type="body" idx="1"/>
          </p:nvPr>
        </p:nvSpPr>
        <p:spPr bwMode="auto">
          <a:xfrm>
            <a:off x="457200" y="1600200"/>
            <a:ext cx="8229600" cy="44196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 descr="A.png"/>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152400" y="190500"/>
            <a:ext cx="4572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2" descr="ramp.png"/>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4343400" y="5791200"/>
            <a:ext cx="480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2" descr="ArchivesSpace.png"/>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6734175" y="6096000"/>
            <a:ext cx="22066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2"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rgbClr val="000000"/>
          </a:solidFill>
          <a:latin typeface="+mj-lt"/>
          <a:ea typeface="ヒラギノ角ゴ Pro W3" charset="0"/>
          <a:cs typeface="ヒラギノ角ゴ Pro W3" charset="0"/>
        </a:defRPr>
      </a:lvl1pPr>
      <a:lvl2pPr algn="ctr" rtl="0" eaLnBrk="1" fontAlgn="base" hangingPunct="1">
        <a:spcBef>
          <a:spcPct val="0"/>
        </a:spcBef>
        <a:spcAft>
          <a:spcPct val="0"/>
        </a:spcAft>
        <a:defRPr sz="4400">
          <a:solidFill>
            <a:srgbClr val="000000"/>
          </a:solidFill>
          <a:latin typeface="Arial" charset="0"/>
          <a:ea typeface="ヒラギノ角ゴ Pro W3" charset="0"/>
          <a:cs typeface="ヒラギノ角ゴ Pro W3" charset="0"/>
        </a:defRPr>
      </a:lvl2pPr>
      <a:lvl3pPr algn="ctr" rtl="0" eaLnBrk="1" fontAlgn="base" hangingPunct="1">
        <a:spcBef>
          <a:spcPct val="0"/>
        </a:spcBef>
        <a:spcAft>
          <a:spcPct val="0"/>
        </a:spcAft>
        <a:defRPr sz="4400">
          <a:solidFill>
            <a:srgbClr val="000000"/>
          </a:solidFill>
          <a:latin typeface="Arial" charset="0"/>
          <a:ea typeface="ヒラギノ角ゴ Pro W3" charset="0"/>
          <a:cs typeface="ヒラギノ角ゴ Pro W3" charset="0"/>
        </a:defRPr>
      </a:lvl3pPr>
      <a:lvl4pPr algn="ctr" rtl="0" eaLnBrk="1" fontAlgn="base" hangingPunct="1">
        <a:spcBef>
          <a:spcPct val="0"/>
        </a:spcBef>
        <a:spcAft>
          <a:spcPct val="0"/>
        </a:spcAft>
        <a:defRPr sz="4400">
          <a:solidFill>
            <a:srgbClr val="000000"/>
          </a:solidFill>
          <a:latin typeface="Arial" charset="0"/>
          <a:ea typeface="ヒラギノ角ゴ Pro W3" charset="0"/>
          <a:cs typeface="ヒラギノ角ゴ Pro W3" charset="0"/>
        </a:defRPr>
      </a:lvl4pPr>
      <a:lvl5pPr algn="ctr" rtl="0" eaLnBrk="1" fontAlgn="base" hangingPunct="1">
        <a:spcBef>
          <a:spcPct val="0"/>
        </a:spcBef>
        <a:spcAft>
          <a:spcPct val="0"/>
        </a:spcAft>
        <a:defRPr sz="4400">
          <a:solidFill>
            <a:srgbClr val="000000"/>
          </a:solidFill>
          <a:latin typeface="Arial" charset="0"/>
          <a:ea typeface="ヒラギノ角ゴ Pro W3" charset="0"/>
          <a:cs typeface="ヒラギノ角ゴ Pro W3" charset="0"/>
        </a:defRPr>
      </a:lvl5pPr>
      <a:lvl6pPr marL="457200" algn="ctr" rtl="0" eaLnBrk="1" fontAlgn="base" hangingPunct="1">
        <a:spcBef>
          <a:spcPct val="0"/>
        </a:spcBef>
        <a:spcAft>
          <a:spcPct val="0"/>
        </a:spcAft>
        <a:defRPr sz="4400">
          <a:solidFill>
            <a:srgbClr val="002776"/>
          </a:solidFill>
          <a:latin typeface="Franklin Gothic Demi" charset="0"/>
          <a:ea typeface="ヒラギノ角ゴ Pro W3" charset="0"/>
        </a:defRPr>
      </a:lvl6pPr>
      <a:lvl7pPr marL="914400" algn="ctr" rtl="0" eaLnBrk="1" fontAlgn="base" hangingPunct="1">
        <a:spcBef>
          <a:spcPct val="0"/>
        </a:spcBef>
        <a:spcAft>
          <a:spcPct val="0"/>
        </a:spcAft>
        <a:defRPr sz="4400">
          <a:solidFill>
            <a:srgbClr val="002776"/>
          </a:solidFill>
          <a:latin typeface="Franklin Gothic Demi" charset="0"/>
          <a:ea typeface="ヒラギノ角ゴ Pro W3" charset="0"/>
        </a:defRPr>
      </a:lvl7pPr>
      <a:lvl8pPr marL="1371600" algn="ctr" rtl="0" eaLnBrk="1" fontAlgn="base" hangingPunct="1">
        <a:spcBef>
          <a:spcPct val="0"/>
        </a:spcBef>
        <a:spcAft>
          <a:spcPct val="0"/>
        </a:spcAft>
        <a:defRPr sz="4400">
          <a:solidFill>
            <a:srgbClr val="002776"/>
          </a:solidFill>
          <a:latin typeface="Franklin Gothic Demi" charset="0"/>
          <a:ea typeface="ヒラギノ角ゴ Pro W3" charset="0"/>
        </a:defRPr>
      </a:lvl8pPr>
      <a:lvl9pPr marL="1828800" algn="ctr" rtl="0" eaLnBrk="1" fontAlgn="base" hangingPunct="1">
        <a:spcBef>
          <a:spcPct val="0"/>
        </a:spcBef>
        <a:spcAft>
          <a:spcPct val="0"/>
        </a:spcAft>
        <a:defRPr sz="4400">
          <a:solidFill>
            <a:srgbClr val="002776"/>
          </a:solidFill>
          <a:latin typeface="Franklin Gothic Demi" charset="0"/>
          <a:ea typeface="ヒラギノ角ゴ Pro W3" charset="0"/>
        </a:defRPr>
      </a:lvl9pPr>
    </p:titleStyle>
    <p:bodyStyle>
      <a:lvl1pPr marL="342900" indent="-342900" algn="l" rtl="0" eaLnBrk="1" fontAlgn="base" hangingPunct="1">
        <a:spcBef>
          <a:spcPct val="20000"/>
        </a:spcBef>
        <a:spcAft>
          <a:spcPct val="0"/>
        </a:spcAft>
        <a:buClr>
          <a:srgbClr val="27A9E2"/>
        </a:buClr>
        <a:buChar char="•"/>
        <a:defRPr sz="3200">
          <a:solidFill>
            <a:srgbClr val="000000"/>
          </a:solidFill>
          <a:latin typeface="Arial"/>
          <a:ea typeface="ヒラギノ角ゴ Pro W3" charset="0"/>
          <a:cs typeface="Arial"/>
        </a:defRPr>
      </a:lvl1pPr>
      <a:lvl2pPr marL="742950" indent="-285750" algn="l" rtl="0" eaLnBrk="1" fontAlgn="base" hangingPunct="1">
        <a:spcBef>
          <a:spcPct val="20000"/>
        </a:spcBef>
        <a:spcAft>
          <a:spcPct val="0"/>
        </a:spcAft>
        <a:buClr>
          <a:srgbClr val="27A9E2"/>
        </a:buClr>
        <a:buChar char="–"/>
        <a:defRPr sz="2800">
          <a:solidFill>
            <a:srgbClr val="000000"/>
          </a:solidFill>
          <a:latin typeface="Arial"/>
          <a:ea typeface="ヒラギノ角ゴ Pro W3" charset="0"/>
          <a:cs typeface="Arial"/>
        </a:defRPr>
      </a:lvl2pPr>
      <a:lvl3pPr marL="1143000" indent="-228600" algn="l" rtl="0" eaLnBrk="1" fontAlgn="base" hangingPunct="1">
        <a:spcBef>
          <a:spcPct val="20000"/>
        </a:spcBef>
        <a:spcAft>
          <a:spcPct val="0"/>
        </a:spcAft>
        <a:buClr>
          <a:srgbClr val="27A9E2"/>
        </a:buClr>
        <a:buChar char="•"/>
        <a:defRPr sz="2400">
          <a:solidFill>
            <a:srgbClr val="000000"/>
          </a:solidFill>
          <a:latin typeface="Arial"/>
          <a:ea typeface="ヒラギノ角ゴ Pro W3" charset="0"/>
          <a:cs typeface="Arial"/>
        </a:defRPr>
      </a:lvl3pPr>
      <a:lvl4pPr marL="1600200" indent="-228600" algn="l" rtl="0" eaLnBrk="1" fontAlgn="base" hangingPunct="1">
        <a:spcBef>
          <a:spcPct val="20000"/>
        </a:spcBef>
        <a:spcAft>
          <a:spcPct val="0"/>
        </a:spcAft>
        <a:buClr>
          <a:srgbClr val="27A9E2"/>
        </a:buClr>
        <a:buChar char="–"/>
        <a:defRPr sz="2000">
          <a:solidFill>
            <a:srgbClr val="000000"/>
          </a:solidFill>
          <a:latin typeface="Arial"/>
          <a:ea typeface="ヒラギノ角ゴ Pro W3" charset="0"/>
          <a:cs typeface="Arial"/>
        </a:defRPr>
      </a:lvl4pPr>
      <a:lvl5pPr marL="2057400" indent="-228600" algn="l" rtl="0" eaLnBrk="1" fontAlgn="base" hangingPunct="1">
        <a:spcBef>
          <a:spcPct val="20000"/>
        </a:spcBef>
        <a:spcAft>
          <a:spcPct val="0"/>
        </a:spcAft>
        <a:buClr>
          <a:srgbClr val="27A9E2"/>
        </a:buClr>
        <a:buChar char="»"/>
        <a:defRPr sz="2000">
          <a:solidFill>
            <a:srgbClr val="000000"/>
          </a:solidFill>
          <a:latin typeface="Arial"/>
          <a:ea typeface="ヒラギノ角ゴ Pro W3" charset="0"/>
          <a:cs typeface="Arial"/>
        </a:defRPr>
      </a:lvl5pPr>
      <a:lvl6pPr marL="2514600" indent="-228600" algn="l" rtl="0" eaLnBrk="1" fontAlgn="base" hangingPunct="1">
        <a:spcBef>
          <a:spcPct val="20000"/>
        </a:spcBef>
        <a:spcAft>
          <a:spcPct val="0"/>
        </a:spcAft>
        <a:buClr>
          <a:srgbClr val="69BE28"/>
        </a:buClr>
        <a:buChar char="»"/>
        <a:defRPr sz="2000">
          <a:solidFill>
            <a:srgbClr val="002776"/>
          </a:solidFill>
          <a:latin typeface="+mn-lt"/>
          <a:ea typeface="+mn-ea"/>
        </a:defRPr>
      </a:lvl6pPr>
      <a:lvl7pPr marL="2971800" indent="-228600" algn="l" rtl="0" eaLnBrk="1" fontAlgn="base" hangingPunct="1">
        <a:spcBef>
          <a:spcPct val="20000"/>
        </a:spcBef>
        <a:spcAft>
          <a:spcPct val="0"/>
        </a:spcAft>
        <a:buClr>
          <a:srgbClr val="69BE28"/>
        </a:buClr>
        <a:buChar char="»"/>
        <a:defRPr sz="2000">
          <a:solidFill>
            <a:srgbClr val="002776"/>
          </a:solidFill>
          <a:latin typeface="+mn-lt"/>
          <a:ea typeface="+mn-ea"/>
        </a:defRPr>
      </a:lvl7pPr>
      <a:lvl8pPr marL="3429000" indent="-228600" algn="l" rtl="0" eaLnBrk="1" fontAlgn="base" hangingPunct="1">
        <a:spcBef>
          <a:spcPct val="20000"/>
        </a:spcBef>
        <a:spcAft>
          <a:spcPct val="0"/>
        </a:spcAft>
        <a:buClr>
          <a:srgbClr val="69BE28"/>
        </a:buClr>
        <a:buChar char="»"/>
        <a:defRPr sz="2000">
          <a:solidFill>
            <a:srgbClr val="002776"/>
          </a:solidFill>
          <a:latin typeface="+mn-lt"/>
          <a:ea typeface="+mn-ea"/>
        </a:defRPr>
      </a:lvl8pPr>
      <a:lvl9pPr marL="3886200" indent="-228600" algn="l" rtl="0" eaLnBrk="1" fontAlgn="base" hangingPunct="1">
        <a:spcBef>
          <a:spcPct val="20000"/>
        </a:spcBef>
        <a:spcAft>
          <a:spcPct val="0"/>
        </a:spcAft>
        <a:buClr>
          <a:srgbClr val="69BE28"/>
        </a:buClr>
        <a:buChar char="»"/>
        <a:defRPr sz="2000">
          <a:solidFill>
            <a:srgbClr val="002776"/>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981200"/>
            <a:ext cx="6781800" cy="1470025"/>
          </a:xfrm>
        </p:spPr>
        <p:txBody>
          <a:bodyPr/>
          <a:lstStyle/>
          <a:p>
            <a:r>
              <a:rPr lang="en-US" b="1" dirty="0" smtClean="0">
                <a:solidFill>
                  <a:srgbClr val="002776"/>
                </a:solidFill>
                <a:latin typeface="Calibri" panose="020F0502020204030204" pitchFamily="34" charset="0"/>
              </a:rPr>
              <a:t>ArchivesSpace</a:t>
            </a:r>
            <a:br>
              <a:rPr lang="en-US" b="1" dirty="0" smtClean="0">
                <a:solidFill>
                  <a:srgbClr val="002776"/>
                </a:solidFill>
                <a:latin typeface="Calibri" panose="020F0502020204030204" pitchFamily="34" charset="0"/>
              </a:rPr>
            </a:br>
            <a:r>
              <a:rPr lang="en-US" b="1" dirty="0" smtClean="0">
                <a:solidFill>
                  <a:srgbClr val="002776"/>
                </a:solidFill>
                <a:latin typeface="Calibri" panose="020F0502020204030204" pitchFamily="34" charset="0"/>
              </a:rPr>
              <a:t>Governance </a:t>
            </a:r>
            <a:r>
              <a:rPr lang="en-US" b="1" dirty="0">
                <a:solidFill>
                  <a:srgbClr val="002776"/>
                </a:solidFill>
                <a:latin typeface="Calibri" panose="020F0502020204030204" pitchFamily="34" charset="0"/>
              </a:rPr>
              <a:t>Board</a:t>
            </a:r>
            <a:endParaRPr lang="en-US" dirty="0"/>
          </a:p>
        </p:txBody>
      </p:sp>
      <p:sp>
        <p:nvSpPr>
          <p:cNvPr id="3" name="Subtitle 2"/>
          <p:cNvSpPr>
            <a:spLocks noGrp="1"/>
          </p:cNvSpPr>
          <p:nvPr>
            <p:ph type="subTitle" idx="1"/>
          </p:nvPr>
        </p:nvSpPr>
        <p:spPr>
          <a:xfrm>
            <a:off x="609600" y="3660774"/>
            <a:ext cx="6781800" cy="2054225"/>
          </a:xfrm>
        </p:spPr>
        <p:txBody>
          <a:bodyPr/>
          <a:lstStyle/>
          <a:p>
            <a:r>
              <a:rPr lang="en-US" dirty="0" smtClean="0">
                <a:solidFill>
                  <a:srgbClr val="002776"/>
                </a:solidFill>
              </a:rPr>
              <a:t>Christian Dupont</a:t>
            </a:r>
          </a:p>
          <a:p>
            <a:r>
              <a:rPr lang="en-US" sz="2800" dirty="0" smtClean="0">
                <a:solidFill>
                  <a:srgbClr val="27A9E2"/>
                </a:solidFill>
              </a:rPr>
              <a:t>Large Member Representative</a:t>
            </a:r>
          </a:p>
          <a:p>
            <a:pPr>
              <a:spcBef>
                <a:spcPts val="800"/>
              </a:spcBef>
            </a:pPr>
            <a:r>
              <a:rPr lang="en-US" sz="2400" dirty="0" smtClean="0">
                <a:solidFill>
                  <a:srgbClr val="27A9E2"/>
                </a:solidFill>
              </a:rPr>
              <a:t>SAA Annual Member Forum</a:t>
            </a:r>
          </a:p>
          <a:p>
            <a:r>
              <a:rPr lang="en-US" sz="2400" dirty="0" smtClean="0">
                <a:solidFill>
                  <a:srgbClr val="27A9E2"/>
                </a:solidFill>
              </a:rPr>
              <a:t>August 2, 2016, Atlanta University Center</a:t>
            </a:r>
            <a:endParaRPr lang="en-US" sz="2400" dirty="0">
              <a:solidFill>
                <a:srgbClr val="27A9E2"/>
              </a:solidFill>
            </a:endParaRPr>
          </a:p>
        </p:txBody>
      </p:sp>
    </p:spTree>
    <p:extLst>
      <p:ext uri="{BB962C8B-B14F-4D97-AF65-F5344CB8AC3E}">
        <p14:creationId xmlns:p14="http://schemas.microsoft.com/office/powerpoint/2010/main" val="3096463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87263105"/>
              </p:ext>
            </p:extLst>
          </p:nvPr>
        </p:nvGraphicFramePr>
        <p:xfrm>
          <a:off x="1066800" y="533400"/>
          <a:ext cx="8534400" cy="5835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703541" y="1676400"/>
            <a:ext cx="2112501" cy="338554"/>
          </a:xfrm>
          <a:prstGeom prst="rect">
            <a:avLst/>
          </a:prstGeom>
          <a:noFill/>
        </p:spPr>
        <p:txBody>
          <a:bodyPr wrap="none" rtlCol="0">
            <a:spAutoFit/>
          </a:bodyPr>
          <a:lstStyle/>
          <a:p>
            <a:r>
              <a:rPr lang="en-US" sz="1600" dirty="0" smtClean="0">
                <a:latin typeface="Calibri Light" panose="020F0302020204030204" pitchFamily="34" charset="0"/>
              </a:rPr>
              <a:t>Nominating Committee</a:t>
            </a:r>
            <a:endParaRPr lang="en-US" sz="1600" dirty="0">
              <a:latin typeface="Calibri Light" panose="020F0302020204030204" pitchFamily="34" charset="0"/>
            </a:endParaRPr>
          </a:p>
        </p:txBody>
      </p:sp>
      <p:sp>
        <p:nvSpPr>
          <p:cNvPr id="4" name="TextBox 3"/>
          <p:cNvSpPr txBox="1"/>
          <p:nvPr/>
        </p:nvSpPr>
        <p:spPr>
          <a:xfrm>
            <a:off x="1929797" y="4038600"/>
            <a:ext cx="889603" cy="369332"/>
          </a:xfrm>
          <a:prstGeom prst="rect">
            <a:avLst/>
          </a:prstGeom>
          <a:noFill/>
        </p:spPr>
        <p:txBody>
          <a:bodyPr wrap="none" rtlCol="0">
            <a:spAutoFit/>
          </a:bodyPr>
          <a:lstStyle/>
          <a:p>
            <a:r>
              <a:rPr lang="en-US" sz="1800" dirty="0" smtClean="0">
                <a:latin typeface="Calibri Light" panose="020F0302020204030204" pitchFamily="34" charset="0"/>
              </a:rPr>
              <a:t>LYRASIS</a:t>
            </a:r>
            <a:endParaRPr lang="en-US" sz="1800" dirty="0">
              <a:latin typeface="Calibri Light" panose="020F0302020204030204" pitchFamily="34" charset="0"/>
            </a:endParaRPr>
          </a:p>
        </p:txBody>
      </p:sp>
      <p:sp>
        <p:nvSpPr>
          <p:cNvPr id="5" name="TextBox 4"/>
          <p:cNvSpPr txBox="1"/>
          <p:nvPr/>
        </p:nvSpPr>
        <p:spPr>
          <a:xfrm>
            <a:off x="1684612" y="5726668"/>
            <a:ext cx="1744388" cy="369332"/>
          </a:xfrm>
          <a:prstGeom prst="rect">
            <a:avLst/>
          </a:prstGeom>
          <a:noFill/>
        </p:spPr>
        <p:txBody>
          <a:bodyPr wrap="none" rtlCol="0">
            <a:spAutoFit/>
          </a:bodyPr>
          <a:lstStyle/>
          <a:p>
            <a:r>
              <a:rPr lang="en-US" sz="1800" dirty="0" err="1" smtClean="0">
                <a:latin typeface="Calibri Light" panose="020F0302020204030204" pitchFamily="34" charset="0"/>
              </a:rPr>
              <a:t>CollectionsSpace</a:t>
            </a:r>
            <a:endParaRPr lang="en-US" sz="1800" dirty="0">
              <a:latin typeface="Calibri Light" panose="020F0302020204030204" pitchFamily="34" charset="0"/>
            </a:endParaRPr>
          </a:p>
        </p:txBody>
      </p:sp>
      <p:sp>
        <p:nvSpPr>
          <p:cNvPr id="6" name="TextBox 5"/>
          <p:cNvSpPr txBox="1"/>
          <p:nvPr/>
        </p:nvSpPr>
        <p:spPr>
          <a:xfrm>
            <a:off x="4038600" y="3700046"/>
            <a:ext cx="665503" cy="338554"/>
          </a:xfrm>
          <a:prstGeom prst="rect">
            <a:avLst/>
          </a:prstGeom>
          <a:noFill/>
        </p:spPr>
        <p:txBody>
          <a:bodyPr wrap="none" rtlCol="0">
            <a:spAutoFit/>
          </a:bodyPr>
          <a:lstStyle/>
          <a:p>
            <a:r>
              <a:rPr lang="en-US" sz="1600" dirty="0" smtClean="0">
                <a:solidFill>
                  <a:schemeClr val="bg1"/>
                </a:solidFill>
                <a:latin typeface="Calibri Light" panose="020F0302020204030204" pitchFamily="34" charset="0"/>
              </a:rPr>
              <a:t>tester</a:t>
            </a:r>
            <a:endParaRPr lang="en-US" sz="1600" dirty="0">
              <a:solidFill>
                <a:schemeClr val="bg1"/>
              </a:solidFill>
              <a:latin typeface="Calibri Light" panose="020F0302020204030204" pitchFamily="34" charset="0"/>
            </a:endParaRPr>
          </a:p>
        </p:txBody>
      </p:sp>
      <p:sp>
        <p:nvSpPr>
          <p:cNvPr id="7" name="TextBox 6"/>
          <p:cNvSpPr txBox="1"/>
          <p:nvPr/>
        </p:nvSpPr>
        <p:spPr>
          <a:xfrm>
            <a:off x="4548554" y="4238655"/>
            <a:ext cx="1569725" cy="338554"/>
          </a:xfrm>
          <a:prstGeom prst="rect">
            <a:avLst/>
          </a:prstGeom>
          <a:noFill/>
        </p:spPr>
        <p:txBody>
          <a:bodyPr wrap="none" rtlCol="0">
            <a:spAutoFit/>
          </a:bodyPr>
          <a:lstStyle/>
          <a:p>
            <a:r>
              <a:rPr lang="en-US" sz="1600" dirty="0">
                <a:solidFill>
                  <a:schemeClr val="bg1"/>
                </a:solidFill>
                <a:latin typeface="Calibri Light" panose="020F0302020204030204" pitchFamily="34" charset="0"/>
              </a:rPr>
              <a:t>c</a:t>
            </a:r>
            <a:r>
              <a:rPr lang="en-US" sz="1600" dirty="0" smtClean="0">
                <a:solidFill>
                  <a:schemeClr val="bg1"/>
                </a:solidFill>
                <a:latin typeface="Calibri Light" panose="020F0302020204030204" pitchFamily="34" charset="0"/>
              </a:rPr>
              <a:t>ode contributor</a:t>
            </a:r>
            <a:endParaRPr lang="en-US" sz="1600" dirty="0">
              <a:solidFill>
                <a:schemeClr val="bg1"/>
              </a:solidFill>
              <a:latin typeface="Calibri Light" panose="020F0302020204030204" pitchFamily="34" charset="0"/>
            </a:endParaRPr>
          </a:p>
        </p:txBody>
      </p:sp>
      <p:sp>
        <p:nvSpPr>
          <p:cNvPr id="8" name="TextBox 7"/>
          <p:cNvSpPr txBox="1"/>
          <p:nvPr/>
        </p:nvSpPr>
        <p:spPr>
          <a:xfrm>
            <a:off x="4714061" y="1871246"/>
            <a:ext cx="543739" cy="338554"/>
          </a:xfrm>
          <a:prstGeom prst="rect">
            <a:avLst/>
          </a:prstGeom>
          <a:noFill/>
        </p:spPr>
        <p:txBody>
          <a:bodyPr wrap="none" rtlCol="0">
            <a:spAutoFit/>
          </a:bodyPr>
          <a:lstStyle/>
          <a:p>
            <a:r>
              <a:rPr lang="en-US" sz="1600" dirty="0" smtClean="0">
                <a:solidFill>
                  <a:schemeClr val="bg1"/>
                </a:solidFill>
                <a:latin typeface="Calibri Light" panose="020F0302020204030204" pitchFamily="34" charset="0"/>
              </a:rPr>
              <a:t>user</a:t>
            </a:r>
            <a:endParaRPr lang="en-US" sz="1600" dirty="0">
              <a:solidFill>
                <a:schemeClr val="bg1"/>
              </a:solidFill>
              <a:latin typeface="Calibri Light" panose="020F0302020204030204" pitchFamily="34" charset="0"/>
            </a:endParaRPr>
          </a:p>
        </p:txBody>
      </p:sp>
      <p:sp>
        <p:nvSpPr>
          <p:cNvPr id="9" name="TextBox 8"/>
          <p:cNvSpPr txBox="1"/>
          <p:nvPr/>
        </p:nvSpPr>
        <p:spPr>
          <a:xfrm>
            <a:off x="2088389" y="605135"/>
            <a:ext cx="3934923" cy="523220"/>
          </a:xfrm>
          <a:prstGeom prst="rect">
            <a:avLst/>
          </a:prstGeom>
          <a:noFill/>
        </p:spPr>
        <p:txBody>
          <a:bodyPr wrap="none" rtlCol="0">
            <a:spAutoFit/>
          </a:bodyPr>
          <a:lstStyle/>
          <a:p>
            <a:r>
              <a:rPr lang="en-US" sz="2800" b="1" dirty="0" smtClean="0">
                <a:latin typeface="Calibri Light" panose="020F0302020204030204" pitchFamily="34" charset="0"/>
              </a:rPr>
              <a:t>ArchivesSpace Community</a:t>
            </a:r>
            <a:endParaRPr lang="en-US" sz="2800" b="1" dirty="0">
              <a:latin typeface="Calibri Light" panose="020F0302020204030204" pitchFamily="34" charset="0"/>
            </a:endParaRPr>
          </a:p>
        </p:txBody>
      </p:sp>
    </p:spTree>
    <p:extLst>
      <p:ext uri="{BB962C8B-B14F-4D97-AF65-F5344CB8AC3E}">
        <p14:creationId xmlns:p14="http://schemas.microsoft.com/office/powerpoint/2010/main" val="329231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8229600" cy="685800"/>
          </a:xfrm>
        </p:spPr>
        <p:txBody>
          <a:bodyPr/>
          <a:lstStyle/>
          <a:p>
            <a:pPr algn="l"/>
            <a:r>
              <a:rPr lang="en-US" sz="3600" b="1" dirty="0" smtClean="0">
                <a:solidFill>
                  <a:srgbClr val="002776"/>
                </a:solidFill>
                <a:latin typeface="Calibri" panose="020F0502020204030204" pitchFamily="34" charset="0"/>
              </a:rPr>
              <a:t>ArchivesSpace Member Roles</a:t>
            </a:r>
            <a:endParaRPr lang="en-US" sz="3600" b="1" dirty="0">
              <a:solidFill>
                <a:srgbClr val="002776"/>
              </a:solidFill>
              <a:latin typeface="Calibri" panose="020F0502020204030204" pitchFamily="34" charset="0"/>
            </a:endParaRPr>
          </a:p>
        </p:txBody>
      </p:sp>
      <p:sp>
        <p:nvSpPr>
          <p:cNvPr id="3" name="Content Placeholder 2"/>
          <p:cNvSpPr>
            <a:spLocks noGrp="1"/>
          </p:cNvSpPr>
          <p:nvPr>
            <p:ph idx="1"/>
          </p:nvPr>
        </p:nvSpPr>
        <p:spPr>
          <a:xfrm>
            <a:off x="838200" y="1524000"/>
            <a:ext cx="7543800" cy="4572000"/>
          </a:xfrm>
        </p:spPr>
        <p:txBody>
          <a:bodyPr/>
          <a:lstStyle/>
          <a:p>
            <a:pPr>
              <a:buFont typeface="Wingdings" panose="05000000000000000000" pitchFamily="2" charset="2"/>
              <a:buChar char="Ø"/>
            </a:pPr>
            <a:r>
              <a:rPr lang="en-US" sz="2200" dirty="0" smtClean="0">
                <a:latin typeface="Calibri Light" panose="020F0302020204030204" pitchFamily="34" charset="0"/>
              </a:rPr>
              <a:t>Board Representative</a:t>
            </a:r>
          </a:p>
          <a:p>
            <a:pPr>
              <a:buFont typeface="Wingdings" panose="05000000000000000000" pitchFamily="2" charset="2"/>
              <a:buChar char="Ø"/>
            </a:pPr>
            <a:r>
              <a:rPr lang="en-US" sz="2200" dirty="0" smtClean="0">
                <a:latin typeface="Calibri Light" panose="020F0302020204030204" pitchFamily="34" charset="0"/>
              </a:rPr>
              <a:t>Member Representative</a:t>
            </a:r>
          </a:p>
          <a:p>
            <a:pPr>
              <a:buFont typeface="Wingdings" panose="05000000000000000000" pitchFamily="2" charset="2"/>
              <a:buChar char="Ø"/>
            </a:pPr>
            <a:r>
              <a:rPr lang="en-US" sz="2200" dirty="0" smtClean="0">
                <a:latin typeface="Calibri Light" panose="020F0302020204030204" pitchFamily="34" charset="0"/>
              </a:rPr>
              <a:t>Voting Representative</a:t>
            </a:r>
          </a:p>
          <a:p>
            <a:pPr>
              <a:buFont typeface="Wingdings" panose="05000000000000000000" pitchFamily="2" charset="2"/>
              <a:buChar char="Ø"/>
            </a:pPr>
            <a:r>
              <a:rPr lang="en-US" sz="2200" dirty="0" smtClean="0">
                <a:latin typeface="Calibri Light" panose="020F0302020204030204" pitchFamily="34" charset="0"/>
              </a:rPr>
              <a:t>Council Member (User and Technical Advisory)</a:t>
            </a:r>
          </a:p>
          <a:p>
            <a:pPr>
              <a:buFont typeface="Wingdings" panose="05000000000000000000" pitchFamily="2" charset="2"/>
              <a:buChar char="Ø"/>
            </a:pPr>
            <a:r>
              <a:rPr lang="en-US" sz="2200" dirty="0" smtClean="0">
                <a:latin typeface="Calibri Light" panose="020F0302020204030204" pitchFamily="34" charset="0"/>
              </a:rPr>
              <a:t>Code Contributor</a:t>
            </a:r>
          </a:p>
          <a:p>
            <a:pPr>
              <a:buFont typeface="Wingdings" panose="05000000000000000000" pitchFamily="2" charset="2"/>
              <a:buChar char="Ø"/>
            </a:pPr>
            <a:r>
              <a:rPr lang="en-US" sz="2200" dirty="0" smtClean="0">
                <a:latin typeface="Calibri Light" panose="020F0302020204030204" pitchFamily="34" charset="0"/>
              </a:rPr>
              <a:t>Tester</a:t>
            </a:r>
          </a:p>
          <a:p>
            <a:pPr>
              <a:buFont typeface="Wingdings" panose="05000000000000000000" pitchFamily="2" charset="2"/>
              <a:buChar char="Ø"/>
            </a:pPr>
            <a:r>
              <a:rPr lang="en-US" sz="2200" dirty="0" smtClean="0">
                <a:latin typeface="Calibri Light" panose="020F0302020204030204" pitchFamily="34" charset="0"/>
              </a:rPr>
              <a:t>User</a:t>
            </a:r>
            <a:endParaRPr lang="en-US" sz="2200" dirty="0">
              <a:latin typeface="Calibri Light" panose="020F0302020204030204" pitchFamily="34" charset="0"/>
            </a:endParaRPr>
          </a:p>
        </p:txBody>
      </p:sp>
    </p:spTree>
    <p:extLst>
      <p:ext uri="{BB962C8B-B14F-4D97-AF65-F5344CB8AC3E}">
        <p14:creationId xmlns:p14="http://schemas.microsoft.com/office/powerpoint/2010/main" val="3211120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623321239"/>
              </p:ext>
            </p:extLst>
          </p:nvPr>
        </p:nvGraphicFramePr>
        <p:xfrm>
          <a:off x="1066800" y="533400"/>
          <a:ext cx="8534400" cy="5835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703541" y="1676400"/>
            <a:ext cx="2112501" cy="338554"/>
          </a:xfrm>
          <a:prstGeom prst="rect">
            <a:avLst/>
          </a:prstGeom>
          <a:noFill/>
        </p:spPr>
        <p:txBody>
          <a:bodyPr wrap="none" rtlCol="0">
            <a:spAutoFit/>
          </a:bodyPr>
          <a:lstStyle/>
          <a:p>
            <a:r>
              <a:rPr lang="en-US" sz="1600" dirty="0" smtClean="0">
                <a:latin typeface="Calibri Light" panose="020F0302020204030204" pitchFamily="34" charset="0"/>
              </a:rPr>
              <a:t>Nominating Committee</a:t>
            </a:r>
            <a:endParaRPr lang="en-US" sz="1600" dirty="0">
              <a:latin typeface="Calibri Light" panose="020F0302020204030204" pitchFamily="34" charset="0"/>
            </a:endParaRPr>
          </a:p>
        </p:txBody>
      </p:sp>
      <p:sp>
        <p:nvSpPr>
          <p:cNvPr id="4" name="TextBox 3"/>
          <p:cNvSpPr txBox="1"/>
          <p:nvPr/>
        </p:nvSpPr>
        <p:spPr>
          <a:xfrm>
            <a:off x="1929797" y="4038600"/>
            <a:ext cx="889603" cy="369332"/>
          </a:xfrm>
          <a:prstGeom prst="rect">
            <a:avLst/>
          </a:prstGeom>
          <a:noFill/>
        </p:spPr>
        <p:txBody>
          <a:bodyPr wrap="none" rtlCol="0">
            <a:spAutoFit/>
          </a:bodyPr>
          <a:lstStyle/>
          <a:p>
            <a:r>
              <a:rPr lang="en-US" sz="1800" dirty="0" smtClean="0">
                <a:latin typeface="Calibri Light" panose="020F0302020204030204" pitchFamily="34" charset="0"/>
              </a:rPr>
              <a:t>LYRASIS</a:t>
            </a:r>
            <a:endParaRPr lang="en-US" sz="1800" dirty="0">
              <a:latin typeface="Calibri Light" panose="020F0302020204030204" pitchFamily="34" charset="0"/>
            </a:endParaRPr>
          </a:p>
        </p:txBody>
      </p:sp>
      <p:sp>
        <p:nvSpPr>
          <p:cNvPr id="5" name="TextBox 4"/>
          <p:cNvSpPr txBox="1"/>
          <p:nvPr/>
        </p:nvSpPr>
        <p:spPr>
          <a:xfrm>
            <a:off x="1684612" y="5726668"/>
            <a:ext cx="1654620" cy="369332"/>
          </a:xfrm>
          <a:prstGeom prst="rect">
            <a:avLst/>
          </a:prstGeom>
          <a:noFill/>
        </p:spPr>
        <p:txBody>
          <a:bodyPr wrap="none" rtlCol="0">
            <a:spAutoFit/>
          </a:bodyPr>
          <a:lstStyle/>
          <a:p>
            <a:r>
              <a:rPr lang="en-US" sz="1800" dirty="0" err="1" smtClean="0">
                <a:latin typeface="Calibri Light" panose="020F0302020204030204" pitchFamily="34" charset="0"/>
              </a:rPr>
              <a:t>CollectionSpace</a:t>
            </a:r>
            <a:endParaRPr lang="en-US" sz="1800" dirty="0">
              <a:latin typeface="Calibri Light" panose="020F0302020204030204" pitchFamily="34" charset="0"/>
            </a:endParaRPr>
          </a:p>
        </p:txBody>
      </p:sp>
      <p:sp>
        <p:nvSpPr>
          <p:cNvPr id="6" name="TextBox 5"/>
          <p:cNvSpPr txBox="1"/>
          <p:nvPr/>
        </p:nvSpPr>
        <p:spPr>
          <a:xfrm>
            <a:off x="4038600" y="3700046"/>
            <a:ext cx="665503" cy="338554"/>
          </a:xfrm>
          <a:prstGeom prst="rect">
            <a:avLst/>
          </a:prstGeom>
          <a:noFill/>
        </p:spPr>
        <p:txBody>
          <a:bodyPr wrap="none" rtlCol="0">
            <a:spAutoFit/>
          </a:bodyPr>
          <a:lstStyle/>
          <a:p>
            <a:r>
              <a:rPr lang="en-US" sz="1600" dirty="0" smtClean="0">
                <a:solidFill>
                  <a:schemeClr val="bg1"/>
                </a:solidFill>
                <a:latin typeface="Calibri Light" panose="020F0302020204030204" pitchFamily="34" charset="0"/>
              </a:rPr>
              <a:t>tester</a:t>
            </a:r>
            <a:endParaRPr lang="en-US" sz="1600" dirty="0">
              <a:solidFill>
                <a:schemeClr val="bg1"/>
              </a:solidFill>
              <a:latin typeface="Calibri Light" panose="020F0302020204030204" pitchFamily="34" charset="0"/>
            </a:endParaRPr>
          </a:p>
        </p:txBody>
      </p:sp>
      <p:sp>
        <p:nvSpPr>
          <p:cNvPr id="7" name="TextBox 6"/>
          <p:cNvSpPr txBox="1"/>
          <p:nvPr/>
        </p:nvSpPr>
        <p:spPr>
          <a:xfrm>
            <a:off x="4548554" y="4238655"/>
            <a:ext cx="1569725" cy="338554"/>
          </a:xfrm>
          <a:prstGeom prst="rect">
            <a:avLst/>
          </a:prstGeom>
          <a:noFill/>
        </p:spPr>
        <p:txBody>
          <a:bodyPr wrap="none" rtlCol="0">
            <a:spAutoFit/>
          </a:bodyPr>
          <a:lstStyle/>
          <a:p>
            <a:r>
              <a:rPr lang="en-US" sz="1600" dirty="0">
                <a:solidFill>
                  <a:schemeClr val="bg1"/>
                </a:solidFill>
                <a:latin typeface="Calibri Light" panose="020F0302020204030204" pitchFamily="34" charset="0"/>
              </a:rPr>
              <a:t>c</a:t>
            </a:r>
            <a:r>
              <a:rPr lang="en-US" sz="1600" dirty="0" smtClean="0">
                <a:solidFill>
                  <a:schemeClr val="bg1"/>
                </a:solidFill>
                <a:latin typeface="Calibri Light" panose="020F0302020204030204" pitchFamily="34" charset="0"/>
              </a:rPr>
              <a:t>ode contributor</a:t>
            </a:r>
            <a:endParaRPr lang="en-US" sz="1600" dirty="0">
              <a:solidFill>
                <a:schemeClr val="bg1"/>
              </a:solidFill>
              <a:latin typeface="Calibri Light" panose="020F0302020204030204" pitchFamily="34" charset="0"/>
            </a:endParaRPr>
          </a:p>
        </p:txBody>
      </p:sp>
      <p:sp>
        <p:nvSpPr>
          <p:cNvPr id="8" name="TextBox 7"/>
          <p:cNvSpPr txBox="1"/>
          <p:nvPr/>
        </p:nvSpPr>
        <p:spPr>
          <a:xfrm>
            <a:off x="4714061" y="1871246"/>
            <a:ext cx="543739" cy="338554"/>
          </a:xfrm>
          <a:prstGeom prst="rect">
            <a:avLst/>
          </a:prstGeom>
          <a:noFill/>
        </p:spPr>
        <p:txBody>
          <a:bodyPr wrap="none" rtlCol="0">
            <a:spAutoFit/>
          </a:bodyPr>
          <a:lstStyle/>
          <a:p>
            <a:r>
              <a:rPr lang="en-US" sz="1600" dirty="0" smtClean="0">
                <a:solidFill>
                  <a:schemeClr val="bg1"/>
                </a:solidFill>
                <a:latin typeface="Calibri Light" panose="020F0302020204030204" pitchFamily="34" charset="0"/>
              </a:rPr>
              <a:t>user</a:t>
            </a:r>
            <a:endParaRPr lang="en-US" sz="1600" dirty="0">
              <a:solidFill>
                <a:schemeClr val="bg1"/>
              </a:solidFill>
              <a:latin typeface="Calibri Light" panose="020F0302020204030204" pitchFamily="34" charset="0"/>
            </a:endParaRPr>
          </a:p>
        </p:txBody>
      </p:sp>
      <p:sp>
        <p:nvSpPr>
          <p:cNvPr id="9" name="TextBox 8"/>
          <p:cNvSpPr txBox="1"/>
          <p:nvPr/>
        </p:nvSpPr>
        <p:spPr>
          <a:xfrm>
            <a:off x="2088389" y="605135"/>
            <a:ext cx="3934923" cy="523220"/>
          </a:xfrm>
          <a:prstGeom prst="rect">
            <a:avLst/>
          </a:prstGeom>
          <a:noFill/>
        </p:spPr>
        <p:txBody>
          <a:bodyPr wrap="none" rtlCol="0">
            <a:spAutoFit/>
          </a:bodyPr>
          <a:lstStyle/>
          <a:p>
            <a:r>
              <a:rPr lang="en-US" sz="2800" b="1" dirty="0" smtClean="0">
                <a:latin typeface="Calibri Light" panose="020F0302020204030204" pitchFamily="34" charset="0"/>
              </a:rPr>
              <a:t>ArchivesSpace Community</a:t>
            </a:r>
            <a:endParaRPr lang="en-US" sz="2800" b="1" dirty="0">
              <a:latin typeface="Calibri Light" panose="020F0302020204030204" pitchFamily="34" charset="0"/>
            </a:endParaRPr>
          </a:p>
        </p:txBody>
      </p:sp>
    </p:spTree>
    <p:extLst>
      <p:ext uri="{BB962C8B-B14F-4D97-AF65-F5344CB8AC3E}">
        <p14:creationId xmlns:p14="http://schemas.microsoft.com/office/powerpoint/2010/main" val="99573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8229600" cy="685800"/>
          </a:xfrm>
        </p:spPr>
        <p:txBody>
          <a:bodyPr/>
          <a:lstStyle/>
          <a:p>
            <a:pPr algn="l"/>
            <a:r>
              <a:rPr lang="en-US" sz="4000" b="1" dirty="0" smtClean="0">
                <a:solidFill>
                  <a:srgbClr val="002776"/>
                </a:solidFill>
                <a:latin typeface="Calibri" panose="020F0502020204030204" pitchFamily="34" charset="0"/>
              </a:rPr>
              <a:t>ArchivesSpace Governance Board</a:t>
            </a:r>
            <a:endParaRPr lang="en-US" sz="4000" b="1" dirty="0">
              <a:solidFill>
                <a:srgbClr val="002776"/>
              </a:solidFill>
              <a:latin typeface="Calibri" panose="020F0502020204030204" pitchFamily="34" charset="0"/>
            </a:endParaRPr>
          </a:p>
        </p:txBody>
      </p:sp>
      <p:sp>
        <p:nvSpPr>
          <p:cNvPr id="3" name="Content Placeholder 2"/>
          <p:cNvSpPr>
            <a:spLocks noGrp="1"/>
          </p:cNvSpPr>
          <p:nvPr>
            <p:ph idx="1"/>
          </p:nvPr>
        </p:nvSpPr>
        <p:spPr>
          <a:xfrm>
            <a:off x="838200" y="1524000"/>
            <a:ext cx="7543800" cy="4572000"/>
          </a:xfrm>
        </p:spPr>
        <p:txBody>
          <a:bodyPr/>
          <a:lstStyle/>
          <a:p>
            <a:pPr marL="0" indent="0">
              <a:buNone/>
            </a:pPr>
            <a:r>
              <a:rPr lang="en-US" sz="2800" dirty="0" smtClean="0">
                <a:latin typeface="Calibri Light" panose="020F0302020204030204" pitchFamily="34" charset="0"/>
              </a:rPr>
              <a:t>Bylaws</a:t>
            </a:r>
            <a:r>
              <a:rPr lang="en-US" sz="2800" dirty="0">
                <a:latin typeface="Calibri Light" panose="020F0302020204030204" pitchFamily="34" charset="0"/>
              </a:rPr>
              <a:t>, Article 5: </a:t>
            </a:r>
            <a:r>
              <a:rPr lang="en-US" sz="2800" i="1" dirty="0" smtClean="0">
                <a:latin typeface="Calibri Light" panose="020F0302020204030204" pitchFamily="34" charset="0"/>
              </a:rPr>
              <a:t>The </a:t>
            </a:r>
            <a:r>
              <a:rPr lang="en-US" sz="2800" i="1" dirty="0">
                <a:latin typeface="Calibri Light" panose="020F0302020204030204" pitchFamily="34" charset="0"/>
              </a:rPr>
              <a:t>Members will elect a Governance Board to provide overall direction for </a:t>
            </a:r>
            <a:r>
              <a:rPr lang="en-US" sz="2800" i="1" dirty="0" smtClean="0">
                <a:latin typeface="Calibri Light" panose="020F0302020204030204" pitchFamily="34" charset="0"/>
              </a:rPr>
              <a:t>ArchivesSpace</a:t>
            </a:r>
            <a:r>
              <a:rPr lang="en-US" sz="2800" i="1" dirty="0">
                <a:latin typeface="Calibri Light" panose="020F0302020204030204" pitchFamily="34" charset="0"/>
              </a:rPr>
              <a:t>, and to ensure adherence to the objectives and guiding principles of ArchivesSpace. The Governance Board will also be responsible for recommending membership fees, and allocations of funds toward the ongoing enhancement of the ArchivesSpace software and services</a:t>
            </a:r>
            <a:r>
              <a:rPr lang="en-US" sz="2800" i="1" dirty="0" smtClean="0">
                <a:latin typeface="Calibri Light" panose="020F0302020204030204" pitchFamily="34" charset="0"/>
              </a:rPr>
              <a:t>.</a:t>
            </a:r>
          </a:p>
          <a:p>
            <a:pPr marL="0" indent="0">
              <a:buNone/>
            </a:pPr>
            <a:endParaRPr lang="en-US" sz="2800" dirty="0">
              <a:latin typeface="Calibri Light" panose="020F0302020204030204" pitchFamily="34" charset="0"/>
            </a:endParaRPr>
          </a:p>
          <a:p>
            <a:pPr marL="0" indent="0">
              <a:buNone/>
            </a:pPr>
            <a:r>
              <a:rPr lang="en-US" sz="2800" dirty="0" smtClean="0">
                <a:latin typeface="Calibri Light" panose="020F0302020204030204" pitchFamily="34" charset="0"/>
              </a:rPr>
              <a:t>Board elected and began meeting in October 2013</a:t>
            </a:r>
            <a:endParaRPr lang="en-US" sz="2800" dirty="0">
              <a:latin typeface="Calibri Light" panose="020F0302020204030204" pitchFamily="34" charset="0"/>
            </a:endParaRPr>
          </a:p>
        </p:txBody>
      </p:sp>
    </p:spTree>
    <p:extLst>
      <p:ext uri="{BB962C8B-B14F-4D97-AF65-F5344CB8AC3E}">
        <p14:creationId xmlns:p14="http://schemas.microsoft.com/office/powerpoint/2010/main" val="4228266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8229600" cy="685800"/>
          </a:xfrm>
        </p:spPr>
        <p:txBody>
          <a:bodyPr/>
          <a:lstStyle/>
          <a:p>
            <a:pPr algn="l"/>
            <a:r>
              <a:rPr lang="en-US" sz="4000" b="1" dirty="0" smtClean="0">
                <a:solidFill>
                  <a:srgbClr val="002776"/>
                </a:solidFill>
                <a:latin typeface="Calibri" panose="020F0502020204030204" pitchFamily="34" charset="0"/>
              </a:rPr>
              <a:t>ArchivesSpace Governance Board</a:t>
            </a:r>
            <a:endParaRPr lang="en-US" sz="4000" b="1" dirty="0">
              <a:solidFill>
                <a:srgbClr val="002776"/>
              </a:solidFill>
              <a:latin typeface="Calibri" panose="020F0502020204030204" pitchFamily="34" charset="0"/>
            </a:endParaRPr>
          </a:p>
        </p:txBody>
      </p:sp>
      <p:sp>
        <p:nvSpPr>
          <p:cNvPr id="3" name="Content Placeholder 2"/>
          <p:cNvSpPr>
            <a:spLocks noGrp="1"/>
          </p:cNvSpPr>
          <p:nvPr>
            <p:ph idx="1"/>
          </p:nvPr>
        </p:nvSpPr>
        <p:spPr>
          <a:xfrm>
            <a:off x="838200" y="1524000"/>
            <a:ext cx="7543800" cy="4572000"/>
          </a:xfrm>
        </p:spPr>
        <p:txBody>
          <a:bodyPr/>
          <a:lstStyle/>
          <a:p>
            <a:pPr marL="0" indent="0">
              <a:buNone/>
            </a:pPr>
            <a:r>
              <a:rPr lang="en-US" sz="2200" i="1" dirty="0">
                <a:latin typeface="Calibri Light" panose="020F0302020204030204" pitchFamily="34" charset="0"/>
              </a:rPr>
              <a:t>Board membership will consist </a:t>
            </a:r>
            <a:r>
              <a:rPr lang="en-US" sz="2200" i="1" dirty="0" smtClean="0">
                <a:latin typeface="Calibri Light" panose="020F0302020204030204" pitchFamily="34" charset="0"/>
              </a:rPr>
              <a:t>of 12 members, including 9 voting members:</a:t>
            </a:r>
          </a:p>
          <a:p>
            <a:pPr>
              <a:buFont typeface="Wingdings" panose="05000000000000000000" pitchFamily="2" charset="2"/>
              <a:buChar char="Ø"/>
            </a:pPr>
            <a:r>
              <a:rPr lang="en-US" sz="2200" i="1" dirty="0" smtClean="0">
                <a:latin typeface="Calibri Light" panose="020F0302020204030204" pitchFamily="34" charset="0"/>
              </a:rPr>
              <a:t>5 elected </a:t>
            </a:r>
            <a:r>
              <a:rPr lang="en-US" sz="2200" i="1" dirty="0">
                <a:latin typeface="Calibri Light" panose="020F0302020204030204" pitchFamily="34" charset="0"/>
              </a:rPr>
              <a:t>members, </a:t>
            </a:r>
            <a:r>
              <a:rPr lang="en-US" sz="2200" i="1" dirty="0" smtClean="0">
                <a:latin typeface="Calibri Light" panose="020F0302020204030204" pitchFamily="34" charset="0"/>
              </a:rPr>
              <a:t>1 from each </a:t>
            </a:r>
            <a:r>
              <a:rPr lang="en-US" sz="2200" i="1" dirty="0">
                <a:latin typeface="Calibri Light" panose="020F0302020204030204" pitchFamily="34" charset="0"/>
              </a:rPr>
              <a:t>of the five membership </a:t>
            </a:r>
            <a:r>
              <a:rPr lang="en-US" sz="2200" i="1" dirty="0" smtClean="0">
                <a:latin typeface="Calibri Light" panose="020F0302020204030204" pitchFamily="34" charset="0"/>
              </a:rPr>
              <a:t>categories</a:t>
            </a:r>
          </a:p>
          <a:p>
            <a:pPr>
              <a:buFont typeface="Wingdings" panose="05000000000000000000" pitchFamily="2" charset="2"/>
              <a:buChar char="Ø"/>
            </a:pPr>
            <a:r>
              <a:rPr lang="en-US" sz="2200" i="1" dirty="0" smtClean="0">
                <a:latin typeface="Calibri Light" panose="020F0302020204030204" pitchFamily="34" charset="0"/>
              </a:rPr>
              <a:t>4 standing </a:t>
            </a:r>
            <a:r>
              <a:rPr lang="en-US" sz="2200" i="1" dirty="0">
                <a:latin typeface="Calibri Light" panose="020F0302020204030204" pitchFamily="34" charset="0"/>
              </a:rPr>
              <a:t>members, </a:t>
            </a:r>
            <a:r>
              <a:rPr lang="en-US" sz="2200" i="1" dirty="0" smtClean="0">
                <a:latin typeface="Calibri Light" panose="020F0302020204030204" pitchFamily="34" charset="0"/>
              </a:rPr>
              <a:t>1 </a:t>
            </a:r>
            <a:r>
              <a:rPr lang="en-US" sz="2200" i="1" dirty="0">
                <a:latin typeface="Calibri Light" panose="020F0302020204030204" pitchFamily="34" charset="0"/>
              </a:rPr>
              <a:t>representing each of the three </a:t>
            </a:r>
            <a:r>
              <a:rPr lang="en-US" sz="2200" i="1" dirty="0" smtClean="0">
                <a:latin typeface="Calibri Light" panose="020F0302020204030204" pitchFamily="34" charset="0"/>
              </a:rPr>
              <a:t>Partners (NYU, UCSD, UIUC) </a:t>
            </a:r>
            <a:r>
              <a:rPr lang="en-US" sz="2200" i="1" dirty="0">
                <a:latin typeface="Calibri Light" panose="020F0302020204030204" pitchFamily="34" charset="0"/>
              </a:rPr>
              <a:t>and </a:t>
            </a:r>
            <a:r>
              <a:rPr lang="en-US" sz="2200" i="1" dirty="0" smtClean="0">
                <a:latin typeface="Calibri Light" panose="020F0302020204030204" pitchFamily="34" charset="0"/>
              </a:rPr>
              <a:t>1 representing LYRASIS </a:t>
            </a:r>
            <a:r>
              <a:rPr lang="en-US" sz="2200" i="1" dirty="0">
                <a:latin typeface="Calibri Light" panose="020F0302020204030204" pitchFamily="34" charset="0"/>
              </a:rPr>
              <a:t>senior </a:t>
            </a:r>
            <a:r>
              <a:rPr lang="en-US" sz="2200" i="1" dirty="0" smtClean="0">
                <a:latin typeface="Calibri Light" panose="020F0302020204030204" pitchFamily="34" charset="0"/>
              </a:rPr>
              <a:t>management</a:t>
            </a:r>
          </a:p>
          <a:p>
            <a:pPr marL="0" indent="0">
              <a:buNone/>
            </a:pPr>
            <a:r>
              <a:rPr lang="en-US" sz="2200" i="1" dirty="0" smtClean="0">
                <a:latin typeface="Calibri Light" panose="020F0302020204030204" pitchFamily="34" charset="0"/>
              </a:rPr>
              <a:t>Also 3 ex-officio</a:t>
            </a:r>
            <a:r>
              <a:rPr lang="en-US" sz="2200" i="1" dirty="0">
                <a:latin typeface="Calibri Light" panose="020F0302020204030204" pitchFamily="34" charset="0"/>
              </a:rPr>
              <a:t>, non-voting </a:t>
            </a:r>
            <a:r>
              <a:rPr lang="en-US" sz="2200" i="1" dirty="0" smtClean="0">
                <a:latin typeface="Calibri Light" panose="020F0302020204030204" pitchFamily="34" charset="0"/>
              </a:rPr>
              <a:t>members:</a:t>
            </a:r>
          </a:p>
          <a:p>
            <a:pPr>
              <a:buFont typeface="Wingdings" panose="05000000000000000000" pitchFamily="2" charset="2"/>
              <a:buChar char="Ø"/>
            </a:pPr>
            <a:r>
              <a:rPr lang="en-US" sz="2200" i="1" dirty="0" smtClean="0">
                <a:latin typeface="Calibri Light" panose="020F0302020204030204" pitchFamily="34" charset="0"/>
              </a:rPr>
              <a:t>ArchivesSpace </a:t>
            </a:r>
            <a:r>
              <a:rPr lang="en-US" sz="2200" i="1" dirty="0">
                <a:latin typeface="Calibri Light" panose="020F0302020204030204" pitchFamily="34" charset="0"/>
              </a:rPr>
              <a:t>Program M</a:t>
            </a:r>
            <a:r>
              <a:rPr lang="en-US" sz="2200" i="1" dirty="0" smtClean="0">
                <a:latin typeface="Calibri Light" panose="020F0302020204030204" pitchFamily="34" charset="0"/>
              </a:rPr>
              <a:t>anager (Brad Westbrook)</a:t>
            </a:r>
          </a:p>
          <a:p>
            <a:pPr>
              <a:buFont typeface="Wingdings" panose="05000000000000000000" pitchFamily="2" charset="2"/>
              <a:buChar char="Ø"/>
            </a:pPr>
            <a:r>
              <a:rPr lang="en-US" sz="2200" i="1" dirty="0" smtClean="0">
                <a:latin typeface="Calibri Light" panose="020F0302020204030204" pitchFamily="34" charset="0"/>
              </a:rPr>
              <a:t>LYRASIS </a:t>
            </a:r>
            <a:r>
              <a:rPr lang="en-US" sz="2200" i="1" dirty="0">
                <a:latin typeface="Calibri Light" panose="020F0302020204030204" pitchFamily="34" charset="0"/>
              </a:rPr>
              <a:t>director with responsibility for overseeing ArchivesSpace </a:t>
            </a:r>
            <a:r>
              <a:rPr lang="en-US" sz="2200" i="1" dirty="0" smtClean="0">
                <a:latin typeface="Calibri Light" panose="020F0302020204030204" pitchFamily="34" charset="0"/>
              </a:rPr>
              <a:t>operations (Laurie Arp)</a:t>
            </a:r>
          </a:p>
          <a:p>
            <a:pPr>
              <a:buFont typeface="Wingdings" panose="05000000000000000000" pitchFamily="2" charset="2"/>
              <a:buChar char="Ø"/>
            </a:pPr>
            <a:r>
              <a:rPr lang="en-US" sz="2200" i="1" dirty="0">
                <a:latin typeface="Calibri Light" panose="020F0302020204030204" pitchFamily="34" charset="0"/>
              </a:rPr>
              <a:t>M</a:t>
            </a:r>
            <a:r>
              <a:rPr lang="en-US" sz="2200" i="1" dirty="0" smtClean="0">
                <a:latin typeface="Calibri Light" panose="020F0302020204030204" pitchFamily="34" charset="0"/>
              </a:rPr>
              <a:t>ember </a:t>
            </a:r>
            <a:r>
              <a:rPr lang="en-US" sz="2200" i="1" dirty="0">
                <a:latin typeface="Calibri Light" panose="020F0302020204030204" pitchFamily="34" charset="0"/>
              </a:rPr>
              <a:t>of the LYRASIS Board of </a:t>
            </a:r>
            <a:r>
              <a:rPr lang="en-US" sz="2200" i="1" dirty="0" smtClean="0">
                <a:latin typeface="Calibri Light" panose="020F0302020204030204" pitchFamily="34" charset="0"/>
              </a:rPr>
              <a:t>Directors</a:t>
            </a:r>
            <a:r>
              <a:rPr lang="en-US" sz="2200" i="1" dirty="0">
                <a:latin typeface="Calibri Light" panose="020F0302020204030204" pitchFamily="34" charset="0"/>
              </a:rPr>
              <a:t> </a:t>
            </a:r>
            <a:r>
              <a:rPr lang="en-US" sz="2200" i="1" dirty="0" smtClean="0">
                <a:latin typeface="Calibri Light" panose="020F0302020204030204" pitchFamily="34" charset="0"/>
              </a:rPr>
              <a:t>(</a:t>
            </a:r>
            <a:r>
              <a:rPr lang="en-US" sz="2200" i="1" dirty="0" err="1" smtClean="0">
                <a:latin typeface="Calibri Light" panose="020F0302020204030204" pitchFamily="34" charset="0"/>
              </a:rPr>
              <a:t>Gregor</a:t>
            </a:r>
            <a:r>
              <a:rPr lang="en-US" sz="2200" i="1" dirty="0" smtClean="0">
                <a:latin typeface="Calibri Light" panose="020F0302020204030204" pitchFamily="34" charset="0"/>
              </a:rPr>
              <a:t> </a:t>
            </a:r>
            <a:r>
              <a:rPr lang="en-US" sz="2200" i="1" dirty="0" err="1" smtClean="0">
                <a:latin typeface="Calibri Light" panose="020F0302020204030204" pitchFamily="34" charset="0"/>
              </a:rPr>
              <a:t>Trinkaus</a:t>
            </a:r>
            <a:r>
              <a:rPr lang="en-US" sz="2200" i="1" dirty="0" smtClean="0">
                <a:latin typeface="Calibri Light" panose="020F0302020204030204" pitchFamily="34" charset="0"/>
              </a:rPr>
              <a:t>-Randall)</a:t>
            </a:r>
            <a:endParaRPr lang="en-US" sz="2200" dirty="0">
              <a:latin typeface="Calibri Light" panose="020F0302020204030204" pitchFamily="34" charset="0"/>
            </a:endParaRPr>
          </a:p>
        </p:txBody>
      </p:sp>
    </p:spTree>
    <p:extLst>
      <p:ext uri="{BB962C8B-B14F-4D97-AF65-F5344CB8AC3E}">
        <p14:creationId xmlns:p14="http://schemas.microsoft.com/office/powerpoint/2010/main" val="4129407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8229600" cy="685800"/>
          </a:xfrm>
        </p:spPr>
        <p:txBody>
          <a:bodyPr/>
          <a:lstStyle/>
          <a:p>
            <a:pPr algn="l"/>
            <a:r>
              <a:rPr lang="en-US" sz="4000" b="1" dirty="0" smtClean="0">
                <a:solidFill>
                  <a:srgbClr val="002776"/>
                </a:solidFill>
                <a:latin typeface="Calibri" panose="020F0502020204030204" pitchFamily="34" charset="0"/>
              </a:rPr>
              <a:t>ArchivesSpace Governance Board</a:t>
            </a:r>
            <a:endParaRPr lang="en-US" sz="4000" b="1" dirty="0">
              <a:solidFill>
                <a:srgbClr val="002776"/>
              </a:solidFill>
              <a:latin typeface="Calibri" panose="020F0502020204030204" pitchFamily="34" charset="0"/>
            </a:endParaRPr>
          </a:p>
        </p:txBody>
      </p:sp>
      <p:sp>
        <p:nvSpPr>
          <p:cNvPr id="3" name="Content Placeholder 2"/>
          <p:cNvSpPr>
            <a:spLocks noGrp="1"/>
          </p:cNvSpPr>
          <p:nvPr>
            <p:ph idx="1"/>
          </p:nvPr>
        </p:nvSpPr>
        <p:spPr>
          <a:xfrm>
            <a:off x="838200" y="1524000"/>
            <a:ext cx="7543800" cy="4572000"/>
          </a:xfrm>
        </p:spPr>
        <p:txBody>
          <a:bodyPr/>
          <a:lstStyle/>
          <a:p>
            <a:pPr marL="0" indent="0">
              <a:buNone/>
            </a:pPr>
            <a:r>
              <a:rPr lang="en-US" sz="2400" b="1" dirty="0">
                <a:latin typeface="Calibri Light" panose="020F0302020204030204" pitchFamily="34" charset="0"/>
              </a:rPr>
              <a:t>Voting </a:t>
            </a:r>
            <a:r>
              <a:rPr lang="en-US" sz="2400" b="1" dirty="0" smtClean="0">
                <a:latin typeface="Calibri Light" panose="020F0302020204030204" pitchFamily="34" charset="0"/>
              </a:rPr>
              <a:t>members (9):</a:t>
            </a:r>
            <a:endParaRPr lang="en-US" sz="2400" b="1" dirty="0">
              <a:latin typeface="Calibri Light" panose="020F0302020204030204" pitchFamily="34" charset="0"/>
            </a:endParaRPr>
          </a:p>
          <a:p>
            <a:pPr>
              <a:buFont typeface="Wingdings" panose="05000000000000000000" pitchFamily="2" charset="2"/>
              <a:buChar char="Ø"/>
            </a:pPr>
            <a:r>
              <a:rPr lang="en-US" sz="2400" dirty="0" smtClean="0">
                <a:latin typeface="Calibri Light" panose="020F0302020204030204" pitchFamily="34" charset="0"/>
              </a:rPr>
              <a:t>Thomas </a:t>
            </a:r>
            <a:r>
              <a:rPr lang="en-US" sz="2400" dirty="0">
                <a:latin typeface="Calibri Light" panose="020F0302020204030204" pitchFamily="34" charset="0"/>
              </a:rPr>
              <a:t>Adams, </a:t>
            </a:r>
            <a:r>
              <a:rPr lang="en-US" sz="2400" i="1" dirty="0">
                <a:latin typeface="Calibri Light" panose="020F0302020204030204" pitchFamily="34" charset="0"/>
              </a:rPr>
              <a:t>Cold Spring </a:t>
            </a:r>
            <a:r>
              <a:rPr lang="en-US" sz="2400" i="1" dirty="0" smtClean="0">
                <a:latin typeface="Calibri Light" panose="020F0302020204030204" pitchFamily="34" charset="0"/>
              </a:rPr>
              <a:t>Harbor </a:t>
            </a:r>
            <a:r>
              <a:rPr lang="en-US" sz="2400" dirty="0" smtClean="0">
                <a:latin typeface="Calibri Light" panose="020F0302020204030204" pitchFamily="34" charset="0"/>
              </a:rPr>
              <a:t>(</a:t>
            </a:r>
            <a:r>
              <a:rPr lang="en-US" sz="2400" dirty="0">
                <a:latin typeface="Calibri Light" panose="020F0302020204030204" pitchFamily="34" charset="0"/>
              </a:rPr>
              <a:t>Very Small; 2017)</a:t>
            </a:r>
          </a:p>
          <a:p>
            <a:pPr>
              <a:buFont typeface="Wingdings" panose="05000000000000000000" pitchFamily="2" charset="2"/>
              <a:buChar char="Ø"/>
            </a:pPr>
            <a:r>
              <a:rPr lang="en-US" sz="2400" dirty="0">
                <a:latin typeface="Calibri Light" panose="020F0302020204030204" pitchFamily="34" charset="0"/>
              </a:rPr>
              <a:t>Alston Cobourn</a:t>
            </a:r>
            <a:r>
              <a:rPr lang="en-US" sz="2400" i="1" dirty="0">
                <a:latin typeface="Calibri Light" panose="020F0302020204030204" pitchFamily="34" charset="0"/>
              </a:rPr>
              <a:t>, Washington and Lee </a:t>
            </a:r>
            <a:r>
              <a:rPr lang="en-US" sz="2400" dirty="0">
                <a:latin typeface="Calibri Light" panose="020F0302020204030204" pitchFamily="34" charset="0"/>
              </a:rPr>
              <a:t>(Small; 2018)</a:t>
            </a:r>
          </a:p>
          <a:p>
            <a:pPr>
              <a:buFont typeface="Wingdings" panose="05000000000000000000" pitchFamily="2" charset="2"/>
              <a:buChar char="Ø"/>
            </a:pPr>
            <a:r>
              <a:rPr lang="en-US" sz="2400" dirty="0" smtClean="0">
                <a:latin typeface="Calibri Light" panose="020F0302020204030204" pitchFamily="34" charset="0"/>
              </a:rPr>
              <a:t>Gerald </a:t>
            </a:r>
            <a:r>
              <a:rPr lang="en-US" sz="2400" dirty="0">
                <a:latin typeface="Calibri Light" panose="020F0302020204030204" pitchFamily="34" charset="0"/>
              </a:rPr>
              <a:t>(Jay) Gaidmore, </a:t>
            </a:r>
            <a:r>
              <a:rPr lang="en-US" sz="2400" i="1" dirty="0">
                <a:latin typeface="Calibri Light" panose="020F0302020204030204" pitchFamily="34" charset="0"/>
              </a:rPr>
              <a:t>William &amp; Mary </a:t>
            </a:r>
            <a:r>
              <a:rPr lang="en-US" sz="2400" dirty="0">
                <a:latin typeface="Calibri Light" panose="020F0302020204030204" pitchFamily="34" charset="0"/>
              </a:rPr>
              <a:t>(Medium; 2017)</a:t>
            </a:r>
          </a:p>
          <a:p>
            <a:pPr>
              <a:buFont typeface="Wingdings" panose="05000000000000000000" pitchFamily="2" charset="2"/>
              <a:buChar char="Ø"/>
            </a:pPr>
            <a:r>
              <a:rPr lang="en-US" sz="2400" dirty="0">
                <a:latin typeface="Calibri Light" panose="020F0302020204030204" pitchFamily="34" charset="0"/>
              </a:rPr>
              <a:t>Christian Dupont, </a:t>
            </a:r>
            <a:r>
              <a:rPr lang="en-US" sz="2400" i="1" dirty="0">
                <a:latin typeface="Calibri Light" panose="020F0302020204030204" pitchFamily="34" charset="0"/>
              </a:rPr>
              <a:t>Boston College </a:t>
            </a:r>
            <a:r>
              <a:rPr lang="en-US" sz="2400" dirty="0">
                <a:latin typeface="Calibri Light" panose="020F0302020204030204" pitchFamily="34" charset="0"/>
              </a:rPr>
              <a:t>(Large; 2017)</a:t>
            </a:r>
          </a:p>
          <a:p>
            <a:pPr>
              <a:buFont typeface="Wingdings" panose="05000000000000000000" pitchFamily="2" charset="2"/>
              <a:buChar char="Ø"/>
            </a:pPr>
            <a:r>
              <a:rPr lang="en-US" sz="2400" dirty="0" smtClean="0">
                <a:latin typeface="Calibri Light" panose="020F0302020204030204" pitchFamily="34" charset="0"/>
              </a:rPr>
              <a:t>Audra </a:t>
            </a:r>
            <a:r>
              <a:rPr lang="en-US" sz="2400" dirty="0">
                <a:latin typeface="Calibri Light" panose="020F0302020204030204" pitchFamily="34" charset="0"/>
              </a:rPr>
              <a:t>Eagle Yun, </a:t>
            </a:r>
            <a:r>
              <a:rPr lang="en-US" sz="2400" i="1" dirty="0">
                <a:latin typeface="Calibri Light" panose="020F0302020204030204" pitchFamily="34" charset="0"/>
              </a:rPr>
              <a:t>UC Irvine </a:t>
            </a:r>
            <a:r>
              <a:rPr lang="en-US" sz="2400" dirty="0">
                <a:latin typeface="Calibri Light" panose="020F0302020204030204" pitchFamily="34" charset="0"/>
              </a:rPr>
              <a:t>(Very Large; 2018</a:t>
            </a:r>
            <a:r>
              <a:rPr lang="en-US" sz="2400" dirty="0" smtClean="0">
                <a:latin typeface="Calibri Light" panose="020F0302020204030204" pitchFamily="34" charset="0"/>
              </a:rPr>
              <a:t>)</a:t>
            </a:r>
            <a:endParaRPr lang="en-US" sz="2400" dirty="0">
              <a:latin typeface="Calibri Light" panose="020F0302020204030204" pitchFamily="34" charset="0"/>
            </a:endParaRPr>
          </a:p>
          <a:p>
            <a:pPr>
              <a:buFont typeface="Wingdings" panose="05000000000000000000" pitchFamily="2" charset="2"/>
              <a:buChar char="Ø"/>
            </a:pPr>
            <a:r>
              <a:rPr lang="en-US" sz="2400" dirty="0" smtClean="0">
                <a:latin typeface="Calibri Light" panose="020F0302020204030204" pitchFamily="34" charset="0"/>
              </a:rPr>
              <a:t>Carol </a:t>
            </a:r>
            <a:r>
              <a:rPr lang="en-US" sz="2400" dirty="0">
                <a:latin typeface="Calibri Light" panose="020F0302020204030204" pitchFamily="34" charset="0"/>
              </a:rPr>
              <a:t>Mandel, </a:t>
            </a:r>
            <a:r>
              <a:rPr lang="en-US" sz="2400" i="1" dirty="0" smtClean="0">
                <a:latin typeface="Calibri Light" panose="020F0302020204030204" pitchFamily="34" charset="0"/>
              </a:rPr>
              <a:t>NYU, Dean </a:t>
            </a:r>
            <a:r>
              <a:rPr lang="en-US" sz="2400" dirty="0" smtClean="0">
                <a:latin typeface="Calibri Light" panose="020F0302020204030204" pitchFamily="34" charset="0"/>
              </a:rPr>
              <a:t>(Partner; board </a:t>
            </a:r>
            <a:r>
              <a:rPr lang="en-US" sz="2400" dirty="0">
                <a:latin typeface="Calibri Light" panose="020F0302020204030204" pitchFamily="34" charset="0"/>
              </a:rPr>
              <a:t>chair)</a:t>
            </a:r>
          </a:p>
          <a:p>
            <a:pPr>
              <a:buFont typeface="Wingdings" panose="05000000000000000000" pitchFamily="2" charset="2"/>
              <a:buChar char="Ø"/>
            </a:pPr>
            <a:r>
              <a:rPr lang="en-US" sz="2400" dirty="0">
                <a:latin typeface="Calibri Light" panose="020F0302020204030204" pitchFamily="34" charset="0"/>
              </a:rPr>
              <a:t>Brian </a:t>
            </a:r>
            <a:r>
              <a:rPr lang="en-US" sz="2400" dirty="0" err="1" smtClean="0">
                <a:latin typeface="Calibri Light" panose="020F0302020204030204" pitchFamily="34" charset="0"/>
              </a:rPr>
              <a:t>Schottlaender</a:t>
            </a:r>
            <a:r>
              <a:rPr lang="en-US" sz="2400" dirty="0" smtClean="0">
                <a:latin typeface="Calibri Light" panose="020F0302020204030204" pitchFamily="34" charset="0"/>
              </a:rPr>
              <a:t>, </a:t>
            </a:r>
            <a:r>
              <a:rPr lang="en-US" sz="2400" i="1" dirty="0" smtClean="0">
                <a:latin typeface="Calibri Light" panose="020F0302020204030204" pitchFamily="34" charset="0"/>
              </a:rPr>
              <a:t>UCSD, UL </a:t>
            </a:r>
            <a:r>
              <a:rPr lang="en-US" sz="2400" dirty="0" smtClean="0">
                <a:latin typeface="Calibri Light" panose="020F0302020204030204" pitchFamily="34" charset="0"/>
              </a:rPr>
              <a:t>(Partner)</a:t>
            </a:r>
            <a:endParaRPr lang="en-US" sz="2400" dirty="0">
              <a:latin typeface="Calibri Light" panose="020F0302020204030204" pitchFamily="34" charset="0"/>
            </a:endParaRPr>
          </a:p>
          <a:p>
            <a:pPr>
              <a:buFont typeface="Wingdings" panose="05000000000000000000" pitchFamily="2" charset="2"/>
              <a:buChar char="Ø"/>
            </a:pPr>
            <a:r>
              <a:rPr lang="en-US" sz="2400" dirty="0">
                <a:latin typeface="Calibri Light" panose="020F0302020204030204" pitchFamily="34" charset="0"/>
              </a:rPr>
              <a:t>John P. Wilkin, </a:t>
            </a:r>
            <a:r>
              <a:rPr lang="en-US" sz="2400" i="1" dirty="0" smtClean="0">
                <a:latin typeface="Calibri Light" panose="020F0302020204030204" pitchFamily="34" charset="0"/>
              </a:rPr>
              <a:t>UIUC, Dean </a:t>
            </a:r>
            <a:r>
              <a:rPr lang="en-US" sz="2400" dirty="0" smtClean="0">
                <a:latin typeface="Calibri Light" panose="020F0302020204030204" pitchFamily="34" charset="0"/>
              </a:rPr>
              <a:t>(Partner)</a:t>
            </a:r>
            <a:endParaRPr lang="en-US" sz="2400" dirty="0">
              <a:latin typeface="Calibri Light" panose="020F0302020204030204" pitchFamily="34" charset="0"/>
            </a:endParaRPr>
          </a:p>
          <a:p>
            <a:pPr>
              <a:buFont typeface="Wingdings" panose="05000000000000000000" pitchFamily="2" charset="2"/>
              <a:buChar char="Ø"/>
            </a:pPr>
            <a:r>
              <a:rPr lang="en-US" sz="2400" dirty="0" smtClean="0">
                <a:latin typeface="Calibri Light" panose="020F0302020204030204" pitchFamily="34" charset="0"/>
              </a:rPr>
              <a:t>Robert </a:t>
            </a:r>
            <a:r>
              <a:rPr lang="en-US" sz="2400" dirty="0">
                <a:latin typeface="Calibri Light" panose="020F0302020204030204" pitchFamily="34" charset="0"/>
              </a:rPr>
              <a:t>Miller, </a:t>
            </a:r>
            <a:r>
              <a:rPr lang="en-US" sz="2400" i="1" dirty="0" smtClean="0">
                <a:latin typeface="Calibri Light" panose="020F0302020204030204" pitchFamily="34" charset="0"/>
              </a:rPr>
              <a:t>LYRASIS</a:t>
            </a:r>
            <a:r>
              <a:rPr lang="en-US" sz="2400" dirty="0" smtClean="0">
                <a:latin typeface="Calibri Light" panose="020F0302020204030204" pitchFamily="34" charset="0"/>
              </a:rPr>
              <a:t> (CEO)</a:t>
            </a:r>
            <a:endParaRPr lang="en-US" sz="2400" dirty="0">
              <a:latin typeface="Calibri Light" panose="020F0302020204030204" pitchFamily="34" charset="0"/>
            </a:endParaRPr>
          </a:p>
        </p:txBody>
      </p:sp>
    </p:spTree>
    <p:extLst>
      <p:ext uri="{BB962C8B-B14F-4D97-AF65-F5344CB8AC3E}">
        <p14:creationId xmlns:p14="http://schemas.microsoft.com/office/powerpoint/2010/main" val="3702316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8229600" cy="685800"/>
          </a:xfrm>
        </p:spPr>
        <p:txBody>
          <a:bodyPr/>
          <a:lstStyle/>
          <a:p>
            <a:pPr algn="l"/>
            <a:r>
              <a:rPr lang="en-US" sz="4000" b="1" dirty="0" smtClean="0">
                <a:solidFill>
                  <a:srgbClr val="002776"/>
                </a:solidFill>
                <a:latin typeface="Calibri" panose="020F0502020204030204" pitchFamily="34" charset="0"/>
              </a:rPr>
              <a:t>ArchivesSpace Governance Board</a:t>
            </a:r>
            <a:endParaRPr lang="en-US" sz="4000" b="1" dirty="0">
              <a:solidFill>
                <a:srgbClr val="002776"/>
              </a:solidFill>
              <a:latin typeface="Calibri" panose="020F0502020204030204" pitchFamily="34" charset="0"/>
            </a:endParaRPr>
          </a:p>
        </p:txBody>
      </p:sp>
      <p:sp>
        <p:nvSpPr>
          <p:cNvPr id="3" name="Content Placeholder 2"/>
          <p:cNvSpPr>
            <a:spLocks noGrp="1"/>
          </p:cNvSpPr>
          <p:nvPr>
            <p:ph idx="1"/>
          </p:nvPr>
        </p:nvSpPr>
        <p:spPr>
          <a:xfrm>
            <a:off x="838200" y="1524000"/>
            <a:ext cx="7543800" cy="4572000"/>
          </a:xfrm>
        </p:spPr>
        <p:txBody>
          <a:bodyPr/>
          <a:lstStyle/>
          <a:p>
            <a:pPr marL="0" indent="0">
              <a:buNone/>
            </a:pPr>
            <a:r>
              <a:rPr lang="en-US" sz="2400" b="1" dirty="0" smtClean="0">
                <a:latin typeface="Calibri Light" panose="020F0302020204030204" pitchFamily="34" charset="0"/>
              </a:rPr>
              <a:t>Ex officio members (3):</a:t>
            </a:r>
            <a:endParaRPr lang="en-US" sz="2400" b="1" dirty="0">
              <a:latin typeface="Calibri Light" panose="020F0302020204030204" pitchFamily="34" charset="0"/>
            </a:endParaRPr>
          </a:p>
          <a:p>
            <a:pPr>
              <a:buFont typeface="Wingdings" panose="05000000000000000000" pitchFamily="2" charset="2"/>
              <a:buChar char="Ø"/>
            </a:pPr>
            <a:r>
              <a:rPr lang="en-US" sz="2400" dirty="0" smtClean="0">
                <a:latin typeface="Calibri Light" panose="020F0302020204030204" pitchFamily="34" charset="0"/>
              </a:rPr>
              <a:t>Laurie </a:t>
            </a:r>
            <a:r>
              <a:rPr lang="en-US" sz="2400" dirty="0">
                <a:latin typeface="Calibri Light" panose="020F0302020204030204" pitchFamily="34" charset="0"/>
              </a:rPr>
              <a:t>Arp, </a:t>
            </a:r>
            <a:r>
              <a:rPr lang="en-US" sz="2400" i="1" dirty="0">
                <a:latin typeface="Calibri Light" panose="020F0302020204030204" pitchFamily="34" charset="0"/>
              </a:rPr>
              <a:t>LYRASIS, Director of </a:t>
            </a:r>
            <a:r>
              <a:rPr lang="en-US" sz="2400" i="1" dirty="0" smtClean="0">
                <a:latin typeface="Calibri Light" panose="020F0302020204030204" pitchFamily="34" charset="0"/>
              </a:rPr>
              <a:t>Collections </a:t>
            </a:r>
            <a:r>
              <a:rPr lang="en-US" sz="2400" i="1" dirty="0">
                <a:latin typeface="Calibri Light" panose="020F0302020204030204" pitchFamily="34" charset="0"/>
              </a:rPr>
              <a:t>Services and Community Supported </a:t>
            </a:r>
            <a:r>
              <a:rPr lang="en-US" sz="2400" i="1" dirty="0" smtClean="0">
                <a:latin typeface="Calibri Light" panose="020F0302020204030204" pitchFamily="34" charset="0"/>
              </a:rPr>
              <a:t>Software</a:t>
            </a:r>
            <a:endParaRPr lang="en-US" sz="2400" i="1" dirty="0">
              <a:latin typeface="Calibri Light" panose="020F0302020204030204" pitchFamily="34" charset="0"/>
            </a:endParaRPr>
          </a:p>
          <a:p>
            <a:pPr>
              <a:buFont typeface="Wingdings" panose="05000000000000000000" pitchFamily="2" charset="2"/>
              <a:buChar char="Ø"/>
            </a:pPr>
            <a:r>
              <a:rPr lang="en-US" sz="2400" dirty="0" err="1">
                <a:latin typeface="Calibri Light" panose="020F0302020204030204" pitchFamily="34" charset="0"/>
              </a:rPr>
              <a:t>Gregor</a:t>
            </a:r>
            <a:r>
              <a:rPr lang="en-US" sz="2400" dirty="0">
                <a:latin typeface="Calibri Light" panose="020F0302020204030204" pitchFamily="34" charset="0"/>
              </a:rPr>
              <a:t> </a:t>
            </a:r>
            <a:r>
              <a:rPr lang="en-US" sz="2400" dirty="0" err="1">
                <a:latin typeface="Calibri Light" panose="020F0302020204030204" pitchFamily="34" charset="0"/>
              </a:rPr>
              <a:t>Trinkaus</a:t>
            </a:r>
            <a:r>
              <a:rPr lang="en-US" sz="2400" dirty="0">
                <a:latin typeface="Calibri Light" panose="020F0302020204030204" pitchFamily="34" charset="0"/>
              </a:rPr>
              <a:t>-Randall, </a:t>
            </a:r>
            <a:r>
              <a:rPr lang="en-US" sz="2400" i="1" dirty="0">
                <a:latin typeface="Calibri Light" panose="020F0302020204030204" pitchFamily="34" charset="0"/>
              </a:rPr>
              <a:t>LYRASIS Board of Trustees</a:t>
            </a:r>
          </a:p>
          <a:p>
            <a:pPr>
              <a:buFont typeface="Wingdings" panose="05000000000000000000" pitchFamily="2" charset="2"/>
              <a:buChar char="Ø"/>
            </a:pPr>
            <a:r>
              <a:rPr lang="en-US" sz="2400" dirty="0">
                <a:latin typeface="Calibri Light" panose="020F0302020204030204" pitchFamily="34" charset="0"/>
              </a:rPr>
              <a:t>Bradley Westbrook, </a:t>
            </a:r>
            <a:r>
              <a:rPr lang="en-US" sz="2400" i="1" dirty="0">
                <a:latin typeface="Calibri Light" panose="020F0302020204030204" pitchFamily="34" charset="0"/>
              </a:rPr>
              <a:t>ArchivesSpace Program </a:t>
            </a:r>
            <a:r>
              <a:rPr lang="en-US" sz="2400" i="1" dirty="0" smtClean="0">
                <a:latin typeface="Calibri Light" panose="020F0302020204030204" pitchFamily="34" charset="0"/>
              </a:rPr>
              <a:t>Manager</a:t>
            </a:r>
            <a:endParaRPr lang="en-US" sz="2400" i="1" dirty="0">
              <a:latin typeface="Calibri Light" panose="020F0302020204030204" pitchFamily="34" charset="0"/>
            </a:endParaRPr>
          </a:p>
        </p:txBody>
      </p:sp>
    </p:spTree>
    <p:extLst>
      <p:ext uri="{BB962C8B-B14F-4D97-AF65-F5344CB8AC3E}">
        <p14:creationId xmlns:p14="http://schemas.microsoft.com/office/powerpoint/2010/main" val="2019543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8229600" cy="685800"/>
          </a:xfrm>
        </p:spPr>
        <p:txBody>
          <a:bodyPr/>
          <a:lstStyle/>
          <a:p>
            <a:pPr algn="l"/>
            <a:r>
              <a:rPr lang="en-US" sz="4000" b="1" dirty="0" smtClean="0">
                <a:solidFill>
                  <a:srgbClr val="002776"/>
                </a:solidFill>
                <a:latin typeface="Calibri" panose="020F0502020204030204" pitchFamily="34" charset="0"/>
              </a:rPr>
              <a:t>ArchivesSpace Governance Board</a:t>
            </a:r>
            <a:endParaRPr lang="en-US" sz="4000" b="1" dirty="0">
              <a:solidFill>
                <a:srgbClr val="002776"/>
              </a:solidFill>
              <a:latin typeface="Calibri" panose="020F0502020204030204" pitchFamily="34" charset="0"/>
            </a:endParaRPr>
          </a:p>
        </p:txBody>
      </p:sp>
      <p:sp>
        <p:nvSpPr>
          <p:cNvPr id="3" name="Content Placeholder 2"/>
          <p:cNvSpPr>
            <a:spLocks noGrp="1"/>
          </p:cNvSpPr>
          <p:nvPr>
            <p:ph idx="1"/>
          </p:nvPr>
        </p:nvSpPr>
        <p:spPr>
          <a:xfrm>
            <a:off x="838200" y="1524000"/>
            <a:ext cx="7543800" cy="4572000"/>
          </a:xfrm>
        </p:spPr>
        <p:txBody>
          <a:bodyPr/>
          <a:lstStyle/>
          <a:p>
            <a:pPr marL="0" indent="0">
              <a:buNone/>
            </a:pPr>
            <a:r>
              <a:rPr lang="en-US" sz="2200" i="1" dirty="0">
                <a:latin typeface="Calibri Light" panose="020F0302020204030204" pitchFamily="34" charset="0"/>
              </a:rPr>
              <a:t>Board </a:t>
            </a:r>
            <a:r>
              <a:rPr lang="en-US" sz="2200" i="1" dirty="0" smtClean="0">
                <a:latin typeface="Calibri Light" panose="020F0302020204030204" pitchFamily="34" charset="0"/>
              </a:rPr>
              <a:t>meetings are held quarterly:</a:t>
            </a:r>
          </a:p>
          <a:p>
            <a:pPr>
              <a:buFont typeface="Wingdings" panose="05000000000000000000" pitchFamily="2" charset="2"/>
              <a:buChar char="Ø"/>
            </a:pPr>
            <a:r>
              <a:rPr lang="en-US" sz="2200" i="1" dirty="0" smtClean="0">
                <a:latin typeface="Calibri Light" panose="020F0302020204030204" pitchFamily="34" charset="0"/>
              </a:rPr>
              <a:t>One, maybe two, all-day in-person meetings; otherwise 2-hour conference calls</a:t>
            </a:r>
          </a:p>
          <a:p>
            <a:pPr>
              <a:buFont typeface="Wingdings" panose="05000000000000000000" pitchFamily="2" charset="2"/>
              <a:buChar char="Ø"/>
            </a:pPr>
            <a:r>
              <a:rPr lang="en-US" sz="2200" i="1" dirty="0" smtClean="0">
                <a:latin typeface="Calibri Light" panose="020F0302020204030204" pitchFamily="34" charset="0"/>
              </a:rPr>
              <a:t>Agenda set by board based on pending and strategic issues faced by community, program team, and org home, including:</a:t>
            </a:r>
          </a:p>
          <a:p>
            <a:pPr lvl="1">
              <a:buFont typeface="Wingdings" panose="05000000000000000000" pitchFamily="2" charset="2"/>
              <a:buChar char="Ø"/>
            </a:pPr>
            <a:r>
              <a:rPr lang="en-US" sz="2200" i="1" dirty="0" smtClean="0">
                <a:latin typeface="Calibri Light" panose="020F0302020204030204" pitchFamily="34" charset="0"/>
              </a:rPr>
              <a:t>Program goals and progress</a:t>
            </a:r>
          </a:p>
          <a:p>
            <a:pPr lvl="2">
              <a:buFont typeface="Wingdings" panose="05000000000000000000" pitchFamily="2" charset="2"/>
              <a:buChar char="Ø"/>
            </a:pPr>
            <a:r>
              <a:rPr lang="en-US" sz="2200" i="1" dirty="0" smtClean="0">
                <a:latin typeface="Calibri Light" panose="020F0302020204030204" pitchFamily="34" charset="0"/>
              </a:rPr>
              <a:t>Membership targets and satisfaction</a:t>
            </a:r>
          </a:p>
          <a:p>
            <a:pPr lvl="2">
              <a:buFont typeface="Wingdings" panose="05000000000000000000" pitchFamily="2" charset="2"/>
              <a:buChar char="Ø"/>
            </a:pPr>
            <a:r>
              <a:rPr lang="en-US" sz="2200" i="1" dirty="0" smtClean="0">
                <a:latin typeface="Calibri Light" panose="020F0302020204030204" pitchFamily="34" charset="0"/>
              </a:rPr>
              <a:t>ArchivesSpace software application delivery</a:t>
            </a:r>
          </a:p>
          <a:p>
            <a:pPr lvl="1">
              <a:buFont typeface="Wingdings" panose="05000000000000000000" pitchFamily="2" charset="2"/>
              <a:buChar char="Ø"/>
            </a:pPr>
            <a:r>
              <a:rPr lang="en-US" sz="2200" i="1" dirty="0" smtClean="0">
                <a:latin typeface="Calibri Light" panose="020F0302020204030204" pitchFamily="34" charset="0"/>
              </a:rPr>
              <a:t>Program budget</a:t>
            </a:r>
          </a:p>
          <a:p>
            <a:pPr lvl="2">
              <a:buFont typeface="Wingdings" panose="05000000000000000000" pitchFamily="2" charset="2"/>
              <a:buChar char="Ø"/>
            </a:pPr>
            <a:r>
              <a:rPr lang="en-US" sz="2200" i="1" dirty="0" smtClean="0">
                <a:latin typeface="Calibri Light" panose="020F0302020204030204" pitchFamily="34" charset="0"/>
              </a:rPr>
              <a:t>Staffing</a:t>
            </a:r>
          </a:p>
          <a:p>
            <a:pPr lvl="2">
              <a:buFont typeface="Wingdings" panose="05000000000000000000" pitchFamily="2" charset="2"/>
              <a:buChar char="Ø"/>
            </a:pPr>
            <a:r>
              <a:rPr lang="en-US" sz="2200" i="1" dirty="0" smtClean="0">
                <a:latin typeface="Calibri Light" panose="020F0302020204030204" pitchFamily="34" charset="0"/>
              </a:rPr>
              <a:t>Services</a:t>
            </a:r>
          </a:p>
          <a:p>
            <a:pPr>
              <a:buFont typeface="Wingdings" panose="05000000000000000000" pitchFamily="2" charset="2"/>
              <a:buChar char="Ø"/>
            </a:pPr>
            <a:r>
              <a:rPr lang="en-US" sz="2200" i="1" dirty="0" smtClean="0">
                <a:latin typeface="Calibri Light" panose="020F0302020204030204" pitchFamily="34" charset="0"/>
              </a:rPr>
              <a:t>Coordination and communication</a:t>
            </a:r>
            <a:endParaRPr lang="en-US" sz="2200" dirty="0">
              <a:latin typeface="Calibri Light" panose="020F0302020204030204" pitchFamily="34" charset="0"/>
            </a:endParaRPr>
          </a:p>
        </p:txBody>
      </p:sp>
    </p:spTree>
    <p:extLst>
      <p:ext uri="{BB962C8B-B14F-4D97-AF65-F5344CB8AC3E}">
        <p14:creationId xmlns:p14="http://schemas.microsoft.com/office/powerpoint/2010/main" val="2414756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8229600" cy="685800"/>
          </a:xfrm>
        </p:spPr>
        <p:txBody>
          <a:bodyPr/>
          <a:lstStyle/>
          <a:p>
            <a:pPr algn="l"/>
            <a:r>
              <a:rPr lang="en-US" sz="3600" b="1" dirty="0" smtClean="0">
                <a:solidFill>
                  <a:srgbClr val="002776"/>
                </a:solidFill>
                <a:latin typeface="Calibri" panose="020F0502020204030204" pitchFamily="34" charset="0"/>
              </a:rPr>
              <a:t>ArchivesSpace Communications</a:t>
            </a:r>
            <a:endParaRPr lang="en-US" sz="3600" b="1" dirty="0">
              <a:solidFill>
                <a:srgbClr val="002776"/>
              </a:solidFill>
              <a:latin typeface="Calibri" panose="020F0502020204030204" pitchFamily="34" charset="0"/>
            </a:endParaRPr>
          </a:p>
        </p:txBody>
      </p:sp>
      <p:sp>
        <p:nvSpPr>
          <p:cNvPr id="3" name="Content Placeholder 2"/>
          <p:cNvSpPr>
            <a:spLocks noGrp="1"/>
          </p:cNvSpPr>
          <p:nvPr>
            <p:ph idx="1"/>
          </p:nvPr>
        </p:nvSpPr>
        <p:spPr>
          <a:xfrm>
            <a:off x="838200" y="1524000"/>
            <a:ext cx="7543800" cy="4572000"/>
          </a:xfrm>
        </p:spPr>
        <p:txBody>
          <a:bodyPr/>
          <a:lstStyle/>
          <a:p>
            <a:pPr>
              <a:buFont typeface="Wingdings" panose="05000000000000000000" pitchFamily="2" charset="2"/>
              <a:buChar char="Ø"/>
            </a:pPr>
            <a:r>
              <a:rPr lang="en-US" sz="2400" dirty="0" smtClean="0">
                <a:latin typeface="Calibri Light" panose="020F0302020204030204" pitchFamily="34" charset="0"/>
              </a:rPr>
              <a:t>Governance Board Updates </a:t>
            </a:r>
            <a:r>
              <a:rPr lang="en-US" sz="1800" dirty="0" smtClean="0">
                <a:latin typeface="Calibri Light" panose="020F0302020204030204" pitchFamily="34" charset="0"/>
              </a:rPr>
              <a:t>(sent to member mailing lists)</a:t>
            </a:r>
          </a:p>
          <a:p>
            <a:pPr>
              <a:buFont typeface="Wingdings" panose="05000000000000000000" pitchFamily="2" charset="2"/>
              <a:buChar char="Ø"/>
            </a:pPr>
            <a:r>
              <a:rPr lang="en-US" sz="2200" dirty="0" smtClean="0">
                <a:latin typeface="Calibri Light" panose="020F0302020204030204" pitchFamily="34" charset="0"/>
              </a:rPr>
              <a:t>Member Mailing Lists </a:t>
            </a:r>
            <a:r>
              <a:rPr lang="en-US" sz="1800" dirty="0" smtClean="0">
                <a:latin typeface="Calibri Light" panose="020F0302020204030204" pitchFamily="34" charset="0"/>
              </a:rPr>
              <a:t>(for ArchivesSpace members only)</a:t>
            </a:r>
          </a:p>
          <a:p>
            <a:pPr lvl="1">
              <a:buFont typeface="Wingdings" panose="05000000000000000000" pitchFamily="2" charset="2"/>
              <a:buChar char="Ø"/>
            </a:pPr>
            <a:r>
              <a:rPr lang="en-US" sz="2200" dirty="0" smtClean="0">
                <a:latin typeface="Calibri Light" panose="020F0302020204030204" pitchFamily="34" charset="0"/>
              </a:rPr>
              <a:t>Users Group </a:t>
            </a:r>
            <a:r>
              <a:rPr lang="en-US" sz="1800" dirty="0" smtClean="0">
                <a:latin typeface="Calibri Light" panose="020F0302020204030204" pitchFamily="34" charset="0"/>
              </a:rPr>
              <a:t>(open to all staff at all member institutions)</a:t>
            </a:r>
          </a:p>
          <a:p>
            <a:pPr lvl="1">
              <a:buFont typeface="Wingdings" panose="05000000000000000000" pitchFamily="2" charset="2"/>
              <a:buChar char="Ø"/>
            </a:pPr>
            <a:r>
              <a:rPr lang="en-US" sz="2200" dirty="0" smtClean="0">
                <a:latin typeface="Calibri Light" panose="020F0302020204030204" pitchFamily="34" charset="0"/>
              </a:rPr>
              <a:t>Member Representatives </a:t>
            </a:r>
            <a:r>
              <a:rPr lang="en-US" sz="1800" dirty="0" smtClean="0">
                <a:latin typeface="Calibri Light" panose="020F0302020204030204" pitchFamily="34" charset="0"/>
              </a:rPr>
              <a:t>(representatives only)</a:t>
            </a:r>
          </a:p>
          <a:p>
            <a:pPr lvl="1">
              <a:buFont typeface="Wingdings" panose="05000000000000000000" pitchFamily="2" charset="2"/>
              <a:buChar char="Ø"/>
            </a:pPr>
            <a:r>
              <a:rPr lang="en-US" sz="2200" dirty="0" smtClean="0">
                <a:latin typeface="Calibri Light" panose="020F0302020204030204" pitchFamily="34" charset="0"/>
              </a:rPr>
              <a:t>Governance Board </a:t>
            </a:r>
            <a:r>
              <a:rPr lang="en-US" sz="1800" dirty="0" smtClean="0">
                <a:latin typeface="Calibri Light" panose="020F0302020204030204" pitchFamily="34" charset="0"/>
              </a:rPr>
              <a:t>(board members only)</a:t>
            </a:r>
          </a:p>
          <a:p>
            <a:pPr>
              <a:buFont typeface="Wingdings" panose="05000000000000000000" pitchFamily="2" charset="2"/>
              <a:buChar char="Ø"/>
            </a:pPr>
            <a:r>
              <a:rPr lang="en-US" sz="2200" dirty="0" smtClean="0">
                <a:latin typeface="Calibri Light" panose="020F0302020204030204" pitchFamily="34" charset="0"/>
              </a:rPr>
              <a:t>Community-managed forums </a:t>
            </a:r>
            <a:r>
              <a:rPr lang="en-US" sz="1800" dirty="0" smtClean="0">
                <a:latin typeface="Calibri Light" panose="020F0302020204030204" pitchFamily="34" charset="0"/>
              </a:rPr>
              <a:t>(not audited by ArchivesSpace team)</a:t>
            </a:r>
          </a:p>
          <a:p>
            <a:pPr lvl="1">
              <a:buFont typeface="Wingdings" panose="05000000000000000000" pitchFamily="2" charset="2"/>
              <a:buChar char="Ø"/>
            </a:pPr>
            <a:r>
              <a:rPr lang="en-US" sz="2200" dirty="0" smtClean="0">
                <a:latin typeface="Calibri Light" panose="020F0302020204030204" pitchFamily="34" charset="0"/>
              </a:rPr>
              <a:t>ArchivesSpace </a:t>
            </a:r>
            <a:r>
              <a:rPr lang="en-US" sz="2200" dirty="0">
                <a:latin typeface="Calibri Light" panose="020F0302020204030204" pitchFamily="34" charset="0"/>
              </a:rPr>
              <a:t>Google </a:t>
            </a:r>
            <a:r>
              <a:rPr lang="en-US" sz="2200" dirty="0" smtClean="0">
                <a:latin typeface="Calibri Light" panose="020F0302020204030204" pitchFamily="34" charset="0"/>
              </a:rPr>
              <a:t>Group</a:t>
            </a:r>
          </a:p>
          <a:p>
            <a:pPr lvl="1">
              <a:buFont typeface="Wingdings" panose="05000000000000000000" pitchFamily="2" charset="2"/>
              <a:buChar char="Ø"/>
            </a:pPr>
            <a:r>
              <a:rPr lang="en-US" sz="2200" dirty="0" smtClean="0">
                <a:latin typeface="Calibri Light" panose="020F0302020204030204" pitchFamily="34" charset="0"/>
              </a:rPr>
              <a:t>Open </a:t>
            </a:r>
            <a:r>
              <a:rPr lang="en-US" sz="2200" dirty="0">
                <a:latin typeface="Calibri Light" panose="020F0302020204030204" pitchFamily="34" charset="0"/>
              </a:rPr>
              <a:t>ArchivesSpace</a:t>
            </a:r>
          </a:p>
        </p:txBody>
      </p:sp>
    </p:spTree>
    <p:extLst>
      <p:ext uri="{BB962C8B-B14F-4D97-AF65-F5344CB8AC3E}">
        <p14:creationId xmlns:p14="http://schemas.microsoft.com/office/powerpoint/2010/main" val="1088972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8229600" cy="685800"/>
          </a:xfrm>
        </p:spPr>
        <p:txBody>
          <a:bodyPr/>
          <a:lstStyle/>
          <a:p>
            <a:pPr algn="l"/>
            <a:r>
              <a:rPr lang="en-US" sz="3600" b="1" dirty="0" smtClean="0">
                <a:solidFill>
                  <a:srgbClr val="002776"/>
                </a:solidFill>
                <a:latin typeface="Calibri" panose="020F0502020204030204" pitchFamily="34" charset="0"/>
              </a:rPr>
              <a:t>ArchivesSpace Nominating Committee</a:t>
            </a:r>
            <a:endParaRPr lang="en-US" sz="3600" b="1" dirty="0">
              <a:solidFill>
                <a:srgbClr val="002776"/>
              </a:solidFill>
              <a:latin typeface="Calibri" panose="020F0502020204030204" pitchFamily="34" charset="0"/>
            </a:endParaRPr>
          </a:p>
        </p:txBody>
      </p:sp>
      <p:sp>
        <p:nvSpPr>
          <p:cNvPr id="3" name="Content Placeholder 2"/>
          <p:cNvSpPr>
            <a:spLocks noGrp="1"/>
          </p:cNvSpPr>
          <p:nvPr>
            <p:ph idx="1"/>
          </p:nvPr>
        </p:nvSpPr>
        <p:spPr>
          <a:xfrm>
            <a:off x="838200" y="1524000"/>
            <a:ext cx="7543800" cy="4572000"/>
          </a:xfrm>
        </p:spPr>
        <p:txBody>
          <a:bodyPr/>
          <a:lstStyle/>
          <a:p>
            <a:pPr marL="0" indent="0">
              <a:buNone/>
            </a:pPr>
            <a:r>
              <a:rPr lang="en-US" sz="2200" dirty="0" smtClean="0">
                <a:latin typeface="Calibri Light" panose="020F0302020204030204" pitchFamily="34" charset="0"/>
              </a:rPr>
              <a:t>The Nominating </a:t>
            </a:r>
            <a:r>
              <a:rPr lang="en-US" sz="2200" dirty="0">
                <a:latin typeface="Calibri Light" panose="020F0302020204030204" pitchFamily="34" charset="0"/>
              </a:rPr>
              <a:t>Committee </a:t>
            </a:r>
            <a:r>
              <a:rPr lang="en-US" sz="2200" dirty="0" smtClean="0">
                <a:latin typeface="Calibri Light" panose="020F0302020204030204" pitchFamily="34" charset="0"/>
              </a:rPr>
              <a:t>solicits </a:t>
            </a:r>
            <a:r>
              <a:rPr lang="en-US" sz="2200" dirty="0">
                <a:latin typeface="Calibri Light" panose="020F0302020204030204" pitchFamily="34" charset="0"/>
              </a:rPr>
              <a:t>and </a:t>
            </a:r>
            <a:r>
              <a:rPr lang="en-US" sz="2200" dirty="0" smtClean="0">
                <a:latin typeface="Calibri Light" panose="020F0302020204030204" pitchFamily="34" charset="0"/>
              </a:rPr>
              <a:t>selects nominees </a:t>
            </a:r>
            <a:r>
              <a:rPr lang="en-US" sz="2200" dirty="0">
                <a:latin typeface="Calibri Light" panose="020F0302020204030204" pitchFamily="34" charset="0"/>
              </a:rPr>
              <a:t>to run for election to the Governance Board and for appointment to the Technical and Users Advisory </a:t>
            </a:r>
            <a:r>
              <a:rPr lang="en-US" sz="2200" dirty="0" smtClean="0">
                <a:latin typeface="Calibri Light" panose="020F0302020204030204" pitchFamily="34" charset="0"/>
              </a:rPr>
              <a:t>councils. The </a:t>
            </a:r>
            <a:r>
              <a:rPr lang="en-US" sz="2200" dirty="0">
                <a:latin typeface="Calibri Light" panose="020F0302020204030204" pitchFamily="34" charset="0"/>
              </a:rPr>
              <a:t>Nominating Committee will be appointed by the Governance Board and will consist of nine </a:t>
            </a:r>
            <a:r>
              <a:rPr lang="en-US" sz="2200" dirty="0" smtClean="0">
                <a:latin typeface="Calibri Light" panose="020F0302020204030204" pitchFamily="34" charset="0"/>
              </a:rPr>
              <a:t>members:</a:t>
            </a:r>
          </a:p>
          <a:p>
            <a:pPr>
              <a:buFont typeface="Wingdings" panose="05000000000000000000" pitchFamily="2" charset="2"/>
              <a:buChar char="Ø"/>
            </a:pPr>
            <a:r>
              <a:rPr lang="en-US" sz="2200" dirty="0" smtClean="0">
                <a:latin typeface="Calibri Light" panose="020F0302020204030204" pitchFamily="34" charset="0"/>
              </a:rPr>
              <a:t>Chair </a:t>
            </a:r>
            <a:r>
              <a:rPr lang="en-US" sz="2200" dirty="0">
                <a:latin typeface="Calibri Light" panose="020F0302020204030204" pitchFamily="34" charset="0"/>
              </a:rPr>
              <a:t>of the Governance Board or </a:t>
            </a:r>
            <a:r>
              <a:rPr lang="en-US" sz="2200" dirty="0" smtClean="0">
                <a:latin typeface="Calibri Light" panose="020F0302020204030204" pitchFamily="34" charset="0"/>
              </a:rPr>
              <a:t>designee</a:t>
            </a:r>
          </a:p>
          <a:p>
            <a:pPr>
              <a:buFont typeface="Wingdings" panose="05000000000000000000" pitchFamily="2" charset="2"/>
              <a:buChar char="Ø"/>
            </a:pPr>
            <a:r>
              <a:rPr lang="en-US" sz="2200" dirty="0" smtClean="0">
                <a:latin typeface="Calibri Light" panose="020F0302020204030204" pitchFamily="34" charset="0"/>
              </a:rPr>
              <a:t>Chair </a:t>
            </a:r>
            <a:r>
              <a:rPr lang="en-US" sz="2200" dirty="0">
                <a:latin typeface="Calibri Light" panose="020F0302020204030204" pitchFamily="34" charset="0"/>
              </a:rPr>
              <a:t>of the Technical Advisory </a:t>
            </a:r>
            <a:r>
              <a:rPr lang="en-US" sz="2200" dirty="0" smtClean="0">
                <a:latin typeface="Calibri Light" panose="020F0302020204030204" pitchFamily="34" charset="0"/>
              </a:rPr>
              <a:t>Council</a:t>
            </a:r>
          </a:p>
          <a:p>
            <a:pPr>
              <a:buFont typeface="Wingdings" panose="05000000000000000000" pitchFamily="2" charset="2"/>
              <a:buChar char="Ø"/>
            </a:pPr>
            <a:r>
              <a:rPr lang="en-US" sz="2200" dirty="0" smtClean="0">
                <a:latin typeface="Calibri Light" panose="020F0302020204030204" pitchFamily="34" charset="0"/>
              </a:rPr>
              <a:t>Chair </a:t>
            </a:r>
            <a:r>
              <a:rPr lang="en-US" sz="2200" dirty="0">
                <a:latin typeface="Calibri Light" panose="020F0302020204030204" pitchFamily="34" charset="0"/>
              </a:rPr>
              <a:t>of the Users Advisory </a:t>
            </a:r>
            <a:r>
              <a:rPr lang="en-US" sz="2200" dirty="0" smtClean="0">
                <a:latin typeface="Calibri Light" panose="020F0302020204030204" pitchFamily="34" charset="0"/>
              </a:rPr>
              <a:t>Council</a:t>
            </a:r>
          </a:p>
          <a:p>
            <a:pPr>
              <a:buFont typeface="Wingdings" panose="05000000000000000000" pitchFamily="2" charset="2"/>
              <a:buChar char="Ø"/>
            </a:pPr>
            <a:r>
              <a:rPr lang="en-US" sz="2200" dirty="0" smtClean="0">
                <a:latin typeface="Calibri Light" panose="020F0302020204030204" pitchFamily="34" charset="0"/>
              </a:rPr>
              <a:t>5 </a:t>
            </a:r>
            <a:r>
              <a:rPr lang="en-US" sz="2200" dirty="0">
                <a:latin typeface="Calibri Light" panose="020F0302020204030204" pitchFamily="34" charset="0"/>
              </a:rPr>
              <a:t>members-at-large  representing the five ArchivesSpace membership </a:t>
            </a:r>
            <a:r>
              <a:rPr lang="en-US" sz="2200" dirty="0" smtClean="0">
                <a:latin typeface="Calibri Light" panose="020F0302020204030204" pitchFamily="34" charset="0"/>
              </a:rPr>
              <a:t>levels</a:t>
            </a:r>
          </a:p>
          <a:p>
            <a:pPr>
              <a:buFont typeface="Wingdings" panose="05000000000000000000" pitchFamily="2" charset="2"/>
              <a:buChar char="Ø"/>
            </a:pPr>
            <a:r>
              <a:rPr lang="en-US" sz="2200" dirty="0" smtClean="0">
                <a:latin typeface="Calibri Light" panose="020F0302020204030204" pitchFamily="34" charset="0"/>
              </a:rPr>
              <a:t>ArchivesSpace </a:t>
            </a:r>
            <a:r>
              <a:rPr lang="en-US" sz="2200" dirty="0">
                <a:latin typeface="Calibri Light" panose="020F0302020204030204" pitchFamily="34" charset="0"/>
              </a:rPr>
              <a:t>Program Manager (ex officio</a:t>
            </a:r>
            <a:r>
              <a:rPr lang="en-US" sz="2200" dirty="0" smtClean="0">
                <a:latin typeface="Calibri Light" panose="020F0302020204030204" pitchFamily="34" charset="0"/>
              </a:rPr>
              <a:t>)</a:t>
            </a:r>
            <a:endParaRPr lang="en-US" sz="2200" dirty="0">
              <a:latin typeface="Calibri Light" panose="020F0302020204030204" pitchFamily="34" charset="0"/>
            </a:endParaRPr>
          </a:p>
        </p:txBody>
      </p:sp>
    </p:spTree>
    <p:extLst>
      <p:ext uri="{BB962C8B-B14F-4D97-AF65-F5344CB8AC3E}">
        <p14:creationId xmlns:p14="http://schemas.microsoft.com/office/powerpoint/2010/main" val="336553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ArchivesSpace Template (1)">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ArchivesSpace Template (1).pot</Template>
  <TotalTime>14503</TotalTime>
  <Words>593</Words>
  <Application>Microsoft Office PowerPoint</Application>
  <PresentationFormat>On-screen Show (4:3)</PresentationFormat>
  <Paragraphs>94</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Franklin Gothic Demi</vt:lpstr>
      <vt:lpstr>Helvetica</vt:lpstr>
      <vt:lpstr>Wingdings</vt:lpstr>
      <vt:lpstr>ヒラギノ角ゴ Pro W3</vt:lpstr>
      <vt:lpstr>ArchivesSpace Template (1)</vt:lpstr>
      <vt:lpstr>ArchivesSpace Governance Board</vt:lpstr>
      <vt:lpstr>PowerPoint Presentation</vt:lpstr>
      <vt:lpstr>ArchivesSpace Governance Board</vt:lpstr>
      <vt:lpstr>ArchivesSpace Governance Board</vt:lpstr>
      <vt:lpstr>ArchivesSpace Governance Board</vt:lpstr>
      <vt:lpstr>ArchivesSpace Governance Board</vt:lpstr>
      <vt:lpstr>ArchivesSpace Governance Board</vt:lpstr>
      <vt:lpstr>ArchivesSpace Communications</vt:lpstr>
      <vt:lpstr>ArchivesSpace Nominating Committee</vt:lpstr>
      <vt:lpstr>PowerPoint Presentation</vt:lpstr>
      <vt:lpstr>ArchivesSpace Member Roles</vt:lpstr>
    </vt:vector>
  </TitlesOfParts>
  <Company>PALINET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Bower</dc:creator>
  <cp:lastModifiedBy>Christine Di Bella</cp:lastModifiedBy>
  <cp:revision>185</cp:revision>
  <dcterms:created xsi:type="dcterms:W3CDTF">2009-03-06T20:35:06Z</dcterms:created>
  <dcterms:modified xsi:type="dcterms:W3CDTF">2016-08-02T15:15:06Z</dcterms:modified>
</cp:coreProperties>
</file>