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dfec9a198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dfec9a19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dfec9a19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dfec9a19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e0f5c9f7d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e0f5c9f7d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e0f5c9f7d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e0f5c9f7d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e0f5c9f7d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e0f5c9f7d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dfec9a19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dfec9a19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dfec9a19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dfec9a19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fec9a19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dfec9a19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dfec9a19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dfec9a19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rchivesspace.atlassian.net/wiki/spaces/ADC/pages/102471723/What+are+Integration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AtlasSystems/ArchivesSpace-Aeon-Fulfillment-Plugin" TargetMode="External"/><Relationship Id="rId4" Type="http://schemas.openxmlformats.org/officeDocument/2006/relationships/hyperlink" Target="https://github.com/archivesspace/archivesspace/tree/master/plugins/lcna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archivesspace.atlassian.net/wiki/spaces/ADC/pages/102471870/How+to+Integrate+with+ArchivesSpac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orms.gle/VR6UwqqQ4SXfyKav6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Integrations with ArchivesSpace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40"/>
            <a:ext cx="8123100" cy="13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Led by Dallas Pillen and Christine Di Bella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ArchivesSpace Annual Member Forum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August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6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" sz="3300"/>
              <a:t>What integrations are you currently using?</a:t>
            </a:r>
            <a:endParaRPr sz="3300"/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" sz="3300"/>
              <a:t>What software would you most like to see integrated with ArchivesSpace?</a:t>
            </a:r>
            <a:endParaRPr sz="3300"/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" sz="3300"/>
              <a:t>What workflows and use cases would be supported by that integration?</a:t>
            </a:r>
            <a:endParaRPr sz="3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Advisory Council Integrations Sub-Team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1900"/>
              <a:t>Tracking current integrations</a:t>
            </a:r>
            <a:r>
              <a:rPr lang="en" sz="1900"/>
              <a:t> and communicating their progress</a:t>
            </a:r>
            <a:endParaRPr sz="1900"/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1900"/>
              <a:t>Creating resources</a:t>
            </a:r>
            <a:r>
              <a:rPr lang="en" sz="1900"/>
              <a:t> that assist members of the ArchivesSpace community with their integration work</a:t>
            </a:r>
            <a:endParaRPr sz="1900"/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1900"/>
              <a:t>Liaising</a:t>
            </a:r>
            <a:r>
              <a:rPr lang="en" sz="1900"/>
              <a:t> between those developing integrations, the ArchivesSpace Program Team and the ArchivesSpace community</a:t>
            </a:r>
            <a:endParaRPr sz="1900"/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1900"/>
              <a:t>For specific integrations, </a:t>
            </a:r>
            <a:r>
              <a:rPr b="1" lang="en" sz="1900"/>
              <a:t>determining scope, writing specifications and testing implementations</a:t>
            </a:r>
            <a:endParaRPr sz="1900"/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1900"/>
              <a:t>Actively </a:t>
            </a:r>
            <a:r>
              <a:rPr b="1" lang="en" sz="1900"/>
              <a:t>engaging with ArchivesSpace community members</a:t>
            </a:r>
            <a:r>
              <a:rPr lang="en" sz="1900"/>
              <a:t> by answering questions and leading discussions on emails, listservs, and other forms of communication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Integrations Defined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“A </a:t>
            </a:r>
            <a:r>
              <a:rPr b="1" lang="en" sz="2300"/>
              <a:t>functional coupling</a:t>
            </a:r>
            <a:r>
              <a:rPr lang="en" sz="2300"/>
              <a:t> between </a:t>
            </a:r>
            <a:r>
              <a:rPr b="1" lang="en" sz="2300"/>
              <a:t>ArchivesSpace and another software application</a:t>
            </a:r>
            <a:r>
              <a:rPr lang="en" sz="2300"/>
              <a:t> to act as a </a:t>
            </a:r>
            <a:r>
              <a:rPr b="1" lang="en" sz="2300"/>
              <a:t>coordinated whole</a:t>
            </a:r>
            <a:r>
              <a:rPr lang="en" sz="2300"/>
              <a:t>… [A] defining characteristic of all integrations is </a:t>
            </a:r>
            <a:r>
              <a:rPr b="1" lang="en" sz="2300"/>
              <a:t>communication, or seamless data flow</a:t>
            </a:r>
            <a:r>
              <a:rPr lang="en" sz="2300"/>
              <a:t>--without a manual, intermediary step--between systems.”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aseline="30000" lang="en" sz="2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https://archivesspace.atlassian.net/wiki/spaces/ADC/pages/102471723/What+are+Integrations</a:t>
            </a:r>
            <a:endParaRPr baseline="30000" sz="3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Integration Methods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ArchivesSpace API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Archivematica Appraisal Tab</a:t>
            </a:r>
            <a:endParaRPr sz="21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ArchivesSpace plugin</a:t>
            </a:r>
            <a:endParaRPr sz="25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100"/>
              <a:t>ArchivesSpace Aeon Fulfillment Plugin: </a:t>
            </a: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https://github.com/AtlasSystems/ArchivesSpace-Aeon-Fulfillment-Plugin</a:t>
            </a:r>
            <a:endParaRPr sz="21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100"/>
              <a:t>LCNAF plugin: </a:t>
            </a: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https://github.com/archivesspace/archivesspace/tree/master/plugins/lcnaf</a:t>
            </a:r>
            <a:endParaRPr sz="21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ArchivesSpace core code modification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Integration Steps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Identify a need for integration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Community outreach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Build a case for integration and define requirements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Design and develop according to project specification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Test your integration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Implementation!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Announce integration to the community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https://archivesspace.atlassian.net/wiki/spaces/ADC/pages/102471870/How+to+Integrate+with+ArchivesSpace</a:t>
            </a:r>
            <a:endParaRPr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Integrations Survey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Google Form: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https://forms.gle/VR6UwqqQ4SXfyKav6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Goals: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Gather more information about desired systems integrations with ArchivesSpace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Produce anonymized public findings about what integrations the community wants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Identify and facilitate integrations collaborations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Sent out in June 2019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Integrations sub-team will be reviewing and communicating results during the next TAC term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Responses (as of July 26, 2019)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Responses: 83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70 from ArchivesSpace users, 13 from non-users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12 non-users either plan to or might plan to adopt ArchivesSpace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5 non-users are prevented from adopting due to lack of an integration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Top desired integrations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Alma (29)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Aeon (25)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Archive-It (24)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Preservica (21)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Islandora (19)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CONTENTdm (18)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Fedora (16)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3043351" y="1138525"/>
            <a:ext cx="2072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ePADD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FOLIO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GitHub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Hyku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IIIF framework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JSTOR Forum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Koha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Laserfiche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MeSH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OCLC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Desired Integrations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2354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Archivematica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Arclight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Arkivum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Avalon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AVCC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BagIt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BitCurator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CSpace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Drupal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DSpace</a:t>
            </a:r>
            <a:endParaRPr sz="2000"/>
          </a:p>
        </p:txBody>
      </p:sp>
      <p:sp>
        <p:nvSpPr>
          <p:cNvPr id="104" name="Google Shape;104;p20"/>
          <p:cNvSpPr txBox="1"/>
          <p:nvPr>
            <p:ph idx="2" type="body"/>
          </p:nvPr>
        </p:nvSpPr>
        <p:spPr>
          <a:xfrm>
            <a:off x="5571824" y="1152475"/>
            <a:ext cx="285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Omeka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Piction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Primo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Rosetta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Sierra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SirsiDynix Symphony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Trello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Voyager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WorldCat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YouTube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Interest in Working to Develop an Integration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Yes: 33 (40.2%)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Needed resources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Identifying shared features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Identifying consistent workflows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Developers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Money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Community support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Testing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Documentation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Opinions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