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33" r:id="rId3"/>
    <p:sldMasterId id="2147483734" r:id="rId4"/>
    <p:sldMasterId id="214748373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Roboto Slab"/>
      <p:regular r:id="rId36"/>
      <p:bold r:id="rId37"/>
    </p:embeddedFont>
    <p:embeddedFont>
      <p:font typeface="Muli"/>
      <p:regular r:id="rId38"/>
      <p:bold r:id="rId39"/>
      <p:italic r:id="rId40"/>
      <p:boldItalic r:id="rId41"/>
    </p:embeddedFont>
    <p:embeddedFont>
      <p:font typeface="Nixie One"/>
      <p:regular r:id="rId42"/>
    </p:embeddedFont>
    <p:embeddedFont>
      <p:font typeface="Helvetica Neue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uli-italic.fntdata"/><Relationship Id="rId20" Type="http://schemas.openxmlformats.org/officeDocument/2006/relationships/slide" Target="slides/slide14.xml"/><Relationship Id="rId42" Type="http://schemas.openxmlformats.org/officeDocument/2006/relationships/font" Target="fonts/NixieOne-regular.fntdata"/><Relationship Id="rId41" Type="http://schemas.openxmlformats.org/officeDocument/2006/relationships/font" Target="fonts/Muli-boldItalic.fntdata"/><Relationship Id="rId22" Type="http://schemas.openxmlformats.org/officeDocument/2006/relationships/slide" Target="slides/slide16.xml"/><Relationship Id="rId44" Type="http://schemas.openxmlformats.org/officeDocument/2006/relationships/font" Target="fonts/HelveticaNeue-bold.fntdata"/><Relationship Id="rId21" Type="http://schemas.openxmlformats.org/officeDocument/2006/relationships/slide" Target="slides/slide15.xml"/><Relationship Id="rId43" Type="http://schemas.openxmlformats.org/officeDocument/2006/relationships/font" Target="fonts/HelveticaNeue-regular.fntdata"/><Relationship Id="rId24" Type="http://schemas.openxmlformats.org/officeDocument/2006/relationships/slide" Target="slides/slide18.xml"/><Relationship Id="rId46" Type="http://schemas.openxmlformats.org/officeDocument/2006/relationships/font" Target="fonts/HelveticaNeue-boldItalic.fntdata"/><Relationship Id="rId23" Type="http://schemas.openxmlformats.org/officeDocument/2006/relationships/slide" Target="slides/slide17.xml"/><Relationship Id="rId45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RobotoSlab-bold.fntdata"/><Relationship Id="rId14" Type="http://schemas.openxmlformats.org/officeDocument/2006/relationships/slide" Target="slides/slide8.xml"/><Relationship Id="rId36" Type="http://schemas.openxmlformats.org/officeDocument/2006/relationships/font" Target="fonts/RobotoSlab-regular.fntdata"/><Relationship Id="rId17" Type="http://schemas.openxmlformats.org/officeDocument/2006/relationships/slide" Target="slides/slide11.xml"/><Relationship Id="rId39" Type="http://schemas.openxmlformats.org/officeDocument/2006/relationships/font" Target="fonts/Muli-bold.fntdata"/><Relationship Id="rId16" Type="http://schemas.openxmlformats.org/officeDocument/2006/relationships/slide" Target="slides/slide10.xml"/><Relationship Id="rId38" Type="http://schemas.openxmlformats.org/officeDocument/2006/relationships/font" Target="fonts/Muli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3f9570ee61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3f9570ee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g3f9299c3e4_1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4" name="Google Shape;1684;g3f9299c3e4_1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g3f9299c3e4_1_1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0" name="Google Shape;1690;g3f9299c3e4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f9299c3e4_1_2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f9299c3e4_1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3f9570ee61_0_11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3f9570ee61_0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g3f9846f6b4_0_6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3" name="Google Shape;1713;g3f9846f6b4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3f9846f6b4_0_6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3f9846f6b4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3f9299c3e4_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3f9299c3e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g3f9299c3e4_1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9" name="Google Shape;1819;g3f9299c3e4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g3f9846f6b4_0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2" name="Google Shape;1872;g3f9846f6b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g3f9299c3e4_1_1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6" name="Google Shape;1926;g3f9299c3e4_1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3f9570ee61_0_5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3f9570ee61_0_5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g3f9846f6b4_0_7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7" name="Google Shape;1937;g3f9846f6b4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g3f9299c3e4_1_1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2" name="Google Shape;1952;g3f9299c3e4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7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3f9299c3e4_1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3f9299c3e4_1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3f9846f6b4_0_7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3f9846f6b4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3f9846f6b4_0_8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3f9846f6b4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3f9846f6b4_0_80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3f9846f6b4_0_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3f9299c3e4_1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3f9299c3e4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3f9299c3e4_1_2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3f9299c3e4_1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3f9299c3e4_1_26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3f9299c3e4_1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3f9299c3e4_1_2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3f9299c3e4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3f9570ee61_0_11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3f9570ee61_0_1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3f9570ee61_0_1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3f9570ee61_0_1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7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3f9570ee61_0_114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3f9570ee61_0_1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3f9570ee61_0_1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3f9570ee61_0_1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3f9570ee61_0_115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3f9570ee61_0_1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g3f9299c3e4_1_1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9" name="Google Shape;1669;g3f9299c3e4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3f9299c3e4_1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3f9299c3e4_1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EFEFEF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0;p2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5553764" y="1062684"/>
            <a:ext cx="395018" cy="403297"/>
            <a:chOff x="3951850" y="2985350"/>
            <a:chExt cx="407950" cy="416500"/>
          </a:xfrm>
        </p:grpSpPr>
        <p:sp>
          <p:nvSpPr>
            <p:cNvPr id="17" name="Google Shape;17;p2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2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4285596" y="4265890"/>
            <a:ext cx="573943" cy="550550"/>
            <a:chOff x="5241175" y="4959100"/>
            <a:chExt cx="539775" cy="517775"/>
          </a:xfrm>
        </p:grpSpPr>
        <p:sp>
          <p:nvSpPr>
            <p:cNvPr id="27" name="Google Shape;27;p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3989868" y="308169"/>
            <a:ext cx="1212217" cy="896617"/>
            <a:chOff x="5255200" y="3006475"/>
            <a:chExt cx="511700" cy="378575"/>
          </a:xfrm>
        </p:grpSpPr>
        <p:sp>
          <p:nvSpPr>
            <p:cNvPr id="34" name="Google Shape;34;p2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>
            <a:off x="3168075" y="11272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3754507" y="1436923"/>
            <a:ext cx="190248" cy="273851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 txBox="1"/>
          <p:nvPr/>
        </p:nvSpPr>
        <p:spPr>
          <a:xfrm>
            <a:off x="3347075" y="3767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 1 1">
  <p:cSld name="TITLE_1_3_1_1_2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11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4800"/>
              <a:buFont typeface="Roboto Slab"/>
              <a:buNone/>
              <a:defRPr sz="4800">
                <a:solidFill>
                  <a:srgbClr val="351C7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2" name="Google Shape;252;p11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1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1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1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11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258" name="Google Shape;258;p1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2" name="Google Shape;262;p11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1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1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" name="Google Shape;267;p11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268" name="Google Shape;268;p1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11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275" name="Google Shape;275;p11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">
  <p:cSld name="TITLE_1_3_1_1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ED7B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9" name="Google Shape;279;p12"/>
          <p:cNvSpPr txBox="1"/>
          <p:nvPr>
            <p:ph type="ctrTitle"/>
          </p:nvPr>
        </p:nvSpPr>
        <p:spPr>
          <a:xfrm>
            <a:off x="242700" y="779350"/>
            <a:ext cx="8658600" cy="744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3600"/>
              <a:buFont typeface="Roboto Slab"/>
              <a:buNone/>
              <a:defRPr sz="3600">
                <a:solidFill>
                  <a:srgbClr val="00E1C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0" name="Google Shape;280;p12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2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2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2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2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2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2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287" name="Google Shape;287;p12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8" name="Google Shape;288;p12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2">
  <p:cSld name="TITLE_1_3_1_1_1_1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13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Roboto Slab"/>
              <a:buNone/>
              <a:defRPr sz="36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2" name="Google Shape;292;p13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3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294" name="Google Shape;294;p13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3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3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3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299" name="Google Shape;299;p13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0" name="Google Shape;300;p13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2 1">
  <p:cSld name="TITLE_1_3_1_1_1_1_2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3" name="Google Shape;303;p14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600"/>
              <a:buFont typeface="Roboto Slab"/>
              <a:buNone/>
              <a:defRPr sz="36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4" name="Google Shape;304;p14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306" name="Google Shape;306;p14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4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4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4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4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311" name="Google Shape;311;p14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2" name="Google Shape;312;p14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4D79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r>
              <a:rPr b="1" lang="en" sz="2400">
                <a:solidFill>
                  <a:srgbClr val="A64D79"/>
                </a:solidFill>
                <a:latin typeface="Consolas"/>
                <a:ea typeface="Consolas"/>
                <a:cs typeface="Consolas"/>
                <a:sym typeface="Consolas"/>
              </a:rPr>
              <a:t>_</a:t>
            </a:r>
            <a:endParaRPr b="1" sz="2400">
              <a:solidFill>
                <a:srgbClr val="A64D7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Pink">
  <p:cSld name="TITLE_1_3_1_1_1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15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3600"/>
              <a:buFont typeface="Roboto Slab"/>
              <a:buNone/>
              <a:defRPr sz="3600">
                <a:solidFill>
                  <a:srgbClr val="E0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6" name="Google Shape;316;p15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5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318" name="Google Shape;318;p15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5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5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5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323" name="Google Shape;323;p15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5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4125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CC412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16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8" name="Google Shape;328;p16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329" name="Google Shape;329;p16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6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6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" name="Google Shape;333;p16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334" name="Google Shape;334;p1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16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6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6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6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3" name="Google Shape;343;p16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344" name="Google Shape;344;p1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16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351" name="Google Shape;351;p16"/>
          <p:cNvSpPr/>
          <p:nvPr/>
        </p:nvSpPr>
        <p:spPr>
          <a:xfrm>
            <a:off x="224825" y="8714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7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4" name="Google Shape;354;p1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5" name="Google Shape;355;p1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56" name="Google Shape;356;p17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357" name="Google Shape;357;p1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7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7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7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7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7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6" name="Google Shape;366;p17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367" name="Google Shape;367;p1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" name="Google Shape;373;p17"/>
          <p:cNvGrpSpPr/>
          <p:nvPr/>
        </p:nvGrpSpPr>
        <p:grpSpPr>
          <a:xfrm>
            <a:off x="114684" y="1238993"/>
            <a:ext cx="342882" cy="350068"/>
            <a:chOff x="3951850" y="2985350"/>
            <a:chExt cx="407950" cy="416500"/>
          </a:xfrm>
        </p:grpSpPr>
        <p:sp>
          <p:nvSpPr>
            <p:cNvPr id="374" name="Google Shape;374;p1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17"/>
          <p:cNvGrpSpPr/>
          <p:nvPr/>
        </p:nvGrpSpPr>
        <p:grpSpPr>
          <a:xfrm>
            <a:off x="735649" y="561424"/>
            <a:ext cx="673909" cy="497561"/>
            <a:chOff x="5255200" y="3006475"/>
            <a:chExt cx="511700" cy="378575"/>
          </a:xfrm>
        </p:grpSpPr>
        <p:sp>
          <p:nvSpPr>
            <p:cNvPr id="379" name="Google Shape;379;p1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17"/>
          <p:cNvSpPr/>
          <p:nvPr/>
        </p:nvSpPr>
        <p:spPr>
          <a:xfrm>
            <a:off x="1755375" y="74900"/>
            <a:ext cx="300000" cy="297000"/>
          </a:xfrm>
          <a:prstGeom prst="bracePair">
            <a:avLst/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4" name="Google Shape;384;p1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5" name="Google Shape;385;p18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86" name="Google Shape;386;p18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7" name="Google Shape;387;p18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8" name="Google Shape;388;p1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2" name="Google Shape;392;p18"/>
          <p:cNvGrpSpPr/>
          <p:nvPr/>
        </p:nvGrpSpPr>
        <p:grpSpPr>
          <a:xfrm>
            <a:off x="114684" y="1238993"/>
            <a:ext cx="342882" cy="350068"/>
            <a:chOff x="3951850" y="2985350"/>
            <a:chExt cx="407950" cy="416500"/>
          </a:xfrm>
        </p:grpSpPr>
        <p:sp>
          <p:nvSpPr>
            <p:cNvPr id="393" name="Google Shape;393;p1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</p:grpSp>
      <p:sp>
        <p:nvSpPr>
          <p:cNvPr id="397" name="Google Shape;397;p1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2" name="Google Shape;402;p1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403" name="Google Shape;403;p1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18"/>
          <p:cNvGrpSpPr/>
          <p:nvPr/>
        </p:nvGrpSpPr>
        <p:grpSpPr>
          <a:xfrm>
            <a:off x="735649" y="561424"/>
            <a:ext cx="673909" cy="497561"/>
            <a:chOff x="5255200" y="3006475"/>
            <a:chExt cx="511700" cy="378575"/>
          </a:xfrm>
        </p:grpSpPr>
        <p:sp>
          <p:nvSpPr>
            <p:cNvPr id="410" name="Google Shape;410;p1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2" name="Google Shape;412;p18"/>
          <p:cNvSpPr/>
          <p:nvPr/>
        </p:nvSpPr>
        <p:spPr>
          <a:xfrm>
            <a:off x="1755375" y="74900"/>
            <a:ext cx="300000" cy="297000"/>
          </a:xfrm>
          <a:prstGeom prst="bracePair">
            <a:avLst/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main slide">
  <p:cSld name="TITLE_AND_TWO_COLUMNS_1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9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93E2"/>
              </a:buClr>
              <a:buSzPts val="3600"/>
              <a:buFont typeface="Roboto Slab"/>
              <a:buNone/>
              <a:defRPr sz="3600">
                <a:solidFill>
                  <a:srgbClr val="3393E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15" name="Google Shape;415;p19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3393E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6" name="Google Shape;416;p19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417" name="Google Shape;417;p1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red main slide">
  <p:cSld name="TITLE_AND_TWO_COLUMNS_1_3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3600"/>
              <a:buFont typeface="Roboto Slab"/>
              <a:buNone/>
              <a:defRPr sz="3600">
                <a:solidFill>
                  <a:srgbClr val="E0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21" name="Google Shape;421;p20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E066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2" name="Google Shape;422;p20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423" name="Google Shape;423;p2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_2">
    <p:bg>
      <p:bgPr>
        <a:solidFill>
          <a:srgbClr val="EFEFE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 flipH="1" rot="10800000">
            <a:off x="3918899" y="2432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41;p3"/>
          <p:cNvSpPr/>
          <p:nvPr/>
        </p:nvSpPr>
        <p:spPr>
          <a:xfrm flipH="1" rot="10800000">
            <a:off x="5031014" y="-126527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 flipH="1" rot="10800000">
            <a:off x="5922735" y="414975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 flipH="1" rot="10800000">
            <a:off x="2681265" y="453087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5307108" y="90207"/>
            <a:ext cx="480724" cy="461130"/>
            <a:chOff x="5241175" y="4959100"/>
            <a:chExt cx="539775" cy="517775"/>
          </a:xfrm>
        </p:grpSpPr>
        <p:sp>
          <p:nvSpPr>
            <p:cNvPr id="45" name="Google Shape;45;p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3"/>
          <p:cNvSpPr/>
          <p:nvPr/>
        </p:nvSpPr>
        <p:spPr>
          <a:xfrm flipH="1" rot="10800000">
            <a:off x="3000452" y="-19432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358652" y="912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grpSp>
        <p:nvGrpSpPr>
          <p:cNvPr id="53" name="Google Shape;53;p3"/>
          <p:cNvGrpSpPr/>
          <p:nvPr/>
        </p:nvGrpSpPr>
        <p:grpSpPr>
          <a:xfrm>
            <a:off x="4292050" y="601090"/>
            <a:ext cx="558879" cy="412571"/>
            <a:chOff x="5255200" y="3006475"/>
            <a:chExt cx="511700" cy="378575"/>
          </a:xfrm>
        </p:grpSpPr>
        <p:sp>
          <p:nvSpPr>
            <p:cNvPr id="54" name="Google Shape;54;p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19BBD5"/>
            </a:solidFill>
            <a:ln cap="flat" cmpd="sng" w="9525">
              <a:solidFill>
                <a:srgbClr val="3292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19BBD5"/>
            </a:solidFill>
            <a:ln cap="flat" cmpd="sng" w="9525">
              <a:solidFill>
                <a:srgbClr val="3292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3"/>
          <p:cNvSpPr txBox="1"/>
          <p:nvPr/>
        </p:nvSpPr>
        <p:spPr>
          <a:xfrm>
            <a:off x="5955730" y="391900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18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2840402" y="552362"/>
            <a:ext cx="133828" cy="192638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 main slide">
  <p:cSld name="TITLE_AND_TWO_COLUMNS_1_2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1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D7BE"/>
              </a:buClr>
              <a:buSzPts val="3600"/>
              <a:buFont typeface="Roboto Slab"/>
              <a:buNone/>
              <a:defRPr sz="3600">
                <a:solidFill>
                  <a:srgbClr val="1ED7BE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27" name="Google Shape;427;p21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ED7B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8" name="Google Shape;428;p21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429" name="Google Shape;429;p2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main slide">
  <p:cSld name="TITLE_AND_TWO_COLUMNS_1_1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2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Font typeface="Roboto Slab"/>
              <a:buNone/>
              <a:defRPr sz="3600">
                <a:solidFill>
                  <a:srgbClr val="A64D7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33" name="Google Shape;433;p22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A64D7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p22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435" name="Google Shape;435;p22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">
  <p:cSld name="TITLE_AND_TWO_COLUMNS_1_1_1"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600"/>
              <a:buFont typeface="Roboto Slab"/>
              <a:buNone/>
              <a:defRPr sz="36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39" name="Google Shape;439;p23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741B4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0" name="Google Shape;440;p23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441" name="Google Shape;441;p2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 1">
  <p:cSld name="TITLE_AND_TWO_COLUMNS_1_1_1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4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Font typeface="Roboto Slab"/>
              <a:buNone/>
              <a:defRPr sz="3600">
                <a:solidFill>
                  <a:srgbClr val="6AA84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45" name="Google Shape;445;p24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6AA8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6" name="Google Shape;446;p24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447" name="Google Shape;447;p24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 1 1">
  <p:cSld name="TITLE_AND_TWO_COLUMNS_1_1_1_1_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5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600"/>
              <a:buFont typeface="Roboto Slab"/>
              <a:buNone/>
              <a:defRPr sz="3600">
                <a:solidFill>
                  <a:srgbClr val="351C7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51" name="Google Shape;451;p25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351C7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2" name="Google Shape;452;p25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453" name="Google Shape;453;p25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6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7" name="Google Shape;457;p26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8" name="Google Shape;458;p26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59" name="Google Shape;459;p26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6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3" name="Google Shape;463;p2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464" name="Google Shape;464;p2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6" name="Google Shape;466;p26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7" name="Google Shape;467;p2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468" name="Google Shape;468;p26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6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6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6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6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6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6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6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2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477" name="Google Shape;477;p2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1" name="Google Shape;481;p2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2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26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6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6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2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487" name="Google Shape;487;p2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" name="Google Shape;493;p26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TITLE_ONLY_1"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8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7" name="Google Shape;497;p28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8" name="Google Shape;498;p2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499" name="Google Shape;499;p28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8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8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8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28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504" name="Google Shape;504;p2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28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507" name="Google Shape;507;p28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8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8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8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8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8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8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8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28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516" name="Google Shape;516;p2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0" name="Google Shape;520;p28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8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28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8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28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5" name="Google Shape;525;p28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526" name="Google Shape;526;p2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2" name="Google Shape;532;p28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9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5" name="Google Shape;535;p29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6" name="Google Shape;536;p29"/>
          <p:cNvSpPr/>
          <p:nvPr/>
        </p:nvSpPr>
        <p:spPr>
          <a:xfrm flipH="1" rot="10800000">
            <a:off x="-123825" y="847791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9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9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9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9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9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9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9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EFEFEF"/>
        </a:solid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1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49" name="Google Shape;549;p31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0" name="Google Shape;550;p31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51" name="Google Shape;551;p31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1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31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31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5" name="Google Shape;555;p31"/>
          <p:cNvGrpSpPr/>
          <p:nvPr/>
        </p:nvGrpSpPr>
        <p:grpSpPr>
          <a:xfrm>
            <a:off x="5553764" y="1062684"/>
            <a:ext cx="395018" cy="403297"/>
            <a:chOff x="3951850" y="2985350"/>
            <a:chExt cx="407950" cy="416500"/>
          </a:xfrm>
        </p:grpSpPr>
        <p:sp>
          <p:nvSpPr>
            <p:cNvPr id="556" name="Google Shape;556;p31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31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31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1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31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31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5" name="Google Shape;565;p31"/>
          <p:cNvGrpSpPr/>
          <p:nvPr/>
        </p:nvGrpSpPr>
        <p:grpSpPr>
          <a:xfrm>
            <a:off x="4285596" y="4265890"/>
            <a:ext cx="573943" cy="550550"/>
            <a:chOff x="5241175" y="4959100"/>
            <a:chExt cx="539775" cy="517775"/>
          </a:xfrm>
        </p:grpSpPr>
        <p:sp>
          <p:nvSpPr>
            <p:cNvPr id="566" name="Google Shape;566;p3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31"/>
          <p:cNvGrpSpPr/>
          <p:nvPr/>
        </p:nvGrpSpPr>
        <p:grpSpPr>
          <a:xfrm>
            <a:off x="3989868" y="308169"/>
            <a:ext cx="1212217" cy="896617"/>
            <a:chOff x="5255200" y="3006475"/>
            <a:chExt cx="511700" cy="378575"/>
          </a:xfrm>
        </p:grpSpPr>
        <p:sp>
          <p:nvSpPr>
            <p:cNvPr id="573" name="Google Shape;573;p3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5" name="Google Shape;575;p31"/>
          <p:cNvSpPr/>
          <p:nvPr/>
        </p:nvSpPr>
        <p:spPr>
          <a:xfrm>
            <a:off x="3168075" y="11272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3754507" y="1436923"/>
            <a:ext cx="190248" cy="273851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31"/>
          <p:cNvSpPr txBox="1"/>
          <p:nvPr/>
        </p:nvSpPr>
        <p:spPr>
          <a:xfrm>
            <a:off x="3347075" y="3767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4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4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4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" name="Google Shape;72;p4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73" name="Google Shape;73;p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4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80" name="Google Shape;80;p4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_2">
    <p:bg>
      <p:bgPr>
        <a:solidFill>
          <a:srgbClr val="EFEFEF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2"/>
          <p:cNvSpPr/>
          <p:nvPr/>
        </p:nvSpPr>
        <p:spPr>
          <a:xfrm flipH="1" rot="10800000">
            <a:off x="3918899" y="2432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0" name="Google Shape;580;p32"/>
          <p:cNvSpPr/>
          <p:nvPr/>
        </p:nvSpPr>
        <p:spPr>
          <a:xfrm flipH="1" rot="10800000">
            <a:off x="5031014" y="-126527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2"/>
          <p:cNvSpPr/>
          <p:nvPr/>
        </p:nvSpPr>
        <p:spPr>
          <a:xfrm flipH="1" rot="10800000">
            <a:off x="5922735" y="414975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2"/>
          <p:cNvSpPr/>
          <p:nvPr/>
        </p:nvSpPr>
        <p:spPr>
          <a:xfrm flipH="1" rot="10800000">
            <a:off x="2681265" y="453087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" name="Google Shape;583;p32"/>
          <p:cNvGrpSpPr/>
          <p:nvPr/>
        </p:nvGrpSpPr>
        <p:grpSpPr>
          <a:xfrm>
            <a:off x="5307108" y="90207"/>
            <a:ext cx="480724" cy="461130"/>
            <a:chOff x="5241175" y="4959100"/>
            <a:chExt cx="539775" cy="517775"/>
          </a:xfrm>
        </p:grpSpPr>
        <p:sp>
          <p:nvSpPr>
            <p:cNvPr id="584" name="Google Shape;584;p3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0" name="Google Shape;590;p32"/>
          <p:cNvSpPr/>
          <p:nvPr/>
        </p:nvSpPr>
        <p:spPr>
          <a:xfrm flipH="1" rot="10800000">
            <a:off x="3000452" y="-19432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32"/>
          <p:cNvSpPr/>
          <p:nvPr/>
        </p:nvSpPr>
        <p:spPr>
          <a:xfrm>
            <a:off x="3358652" y="912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grpSp>
        <p:nvGrpSpPr>
          <p:cNvPr id="592" name="Google Shape;592;p32"/>
          <p:cNvGrpSpPr/>
          <p:nvPr/>
        </p:nvGrpSpPr>
        <p:grpSpPr>
          <a:xfrm>
            <a:off x="4292050" y="601090"/>
            <a:ext cx="558879" cy="412571"/>
            <a:chOff x="5255200" y="3006475"/>
            <a:chExt cx="511700" cy="378575"/>
          </a:xfrm>
        </p:grpSpPr>
        <p:sp>
          <p:nvSpPr>
            <p:cNvPr id="593" name="Google Shape;593;p32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19BBD5"/>
            </a:solidFill>
            <a:ln cap="flat" cmpd="sng" w="9525">
              <a:solidFill>
                <a:srgbClr val="3292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19BBD5"/>
            </a:solidFill>
            <a:ln cap="flat" cmpd="sng" w="9525">
              <a:solidFill>
                <a:srgbClr val="3292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5" name="Google Shape;595;p32"/>
          <p:cNvSpPr txBox="1"/>
          <p:nvPr/>
        </p:nvSpPr>
        <p:spPr>
          <a:xfrm>
            <a:off x="5955730" y="391900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18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6" name="Google Shape;596;p32"/>
          <p:cNvSpPr/>
          <p:nvPr/>
        </p:nvSpPr>
        <p:spPr>
          <a:xfrm>
            <a:off x="2840402" y="552362"/>
            <a:ext cx="133828" cy="192638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9" name="Google Shape;599;p33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0" name="Google Shape;600;p33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Roboto Slab"/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1" name="Google Shape;601;p33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>
                <a:solidFill>
                  <a:srgbClr val="75757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33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33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33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33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3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3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33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33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33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1" name="Google Shape;611;p33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612" name="Google Shape;612;p3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33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619" name="Google Shape;619;p33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purple">
  <p:cSld name="TITLE_1_3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4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2" name="Google Shape;622;p34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Font typeface="Roboto Slab"/>
              <a:buNone/>
              <a:defRPr sz="4800">
                <a:solidFill>
                  <a:srgbClr val="A64D7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3" name="Google Shape;623;p34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>
                <a:solidFill>
                  <a:srgbClr val="75757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34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34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34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34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8" name="Google Shape;628;p34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629" name="Google Shape;629;p3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3" name="Google Shape;633;p34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4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4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4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4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8" name="Google Shape;638;p34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639" name="Google Shape;639;p3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5" name="Google Shape;645;p34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646" name="Google Shape;646;p34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7" name="Google Shape;647;p34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ark purple">
  <p:cSld name="TITLE_1_3_2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35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0" name="Google Shape;650;p35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4800"/>
              <a:buFont typeface="Roboto Slab"/>
              <a:buNone/>
              <a:defRPr sz="48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51" name="Google Shape;651;p35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>
                <a:solidFill>
                  <a:srgbClr val="75757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2" name="Google Shape;652;p35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5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5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5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6" name="Google Shape;656;p35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657" name="Google Shape;657;p3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1" name="Google Shape;661;p35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5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5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5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35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6" name="Google Shape;666;p35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667" name="Google Shape;667;p3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" name="Google Shape;673;p35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674" name="Google Shape;674;p35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5" name="Google Shape;675;p35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lue">
  <p:cSld name="TITLE_1_3_1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6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8" name="Google Shape;678;p36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79" name="Google Shape;679;p36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>
                <a:solidFill>
                  <a:srgbClr val="75757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36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6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6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6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4" name="Google Shape;684;p36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685" name="Google Shape;685;p3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9" name="Google Shape;689;p36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36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36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36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6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4" name="Google Shape;694;p36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695" name="Google Shape;695;p3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36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702" name="Google Shape;702;p36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3" name="Google Shape;703;p36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ark blue">
  <p:cSld name="TITLE_1_3_1_2"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7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06" name="Google Shape;706;p37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4800"/>
              <a:buFont typeface="Roboto Slab"/>
              <a:buNone/>
              <a:defRPr sz="4800">
                <a:solidFill>
                  <a:srgbClr val="18476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7" name="Google Shape;707;p37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>
                <a:solidFill>
                  <a:srgbClr val="75757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37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7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7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7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2" name="Google Shape;712;p37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3" name="Google Shape;713;p3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7" name="Google Shape;717;p37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7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7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37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37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2" name="Google Shape;722;p37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723" name="Google Shape;723;p3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9" name="Google Shape;729;p37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730" name="Google Shape;730;p37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1" name="Google Shape;731;p37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">
  <p:cSld name="TITLE_1_3_1_1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38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ED7B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4" name="Google Shape;734;p38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D7BE"/>
              </a:buClr>
              <a:buSzPts val="4800"/>
              <a:buFont typeface="Roboto Slab"/>
              <a:buNone/>
              <a:defRPr sz="4800">
                <a:solidFill>
                  <a:srgbClr val="1ED7BE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5" name="Google Shape;735;p38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>
                <a:solidFill>
                  <a:srgbClr val="75757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6" name="Google Shape;736;p38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8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8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38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38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41" name="Google Shape;741;p3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38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38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38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38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38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0" name="Google Shape;750;p38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751" name="Google Shape;751;p3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38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758" name="Google Shape;758;p38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9" name="Google Shape;759;p38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 1">
  <p:cSld name="TITLE_1_3_1_1_2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9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62" name="Google Shape;762;p39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4800"/>
              <a:buFont typeface="Roboto Slab"/>
              <a:buNone/>
              <a:defRPr sz="4800">
                <a:solidFill>
                  <a:srgbClr val="6AA84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63" name="Google Shape;763;p39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39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39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39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39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8" name="Google Shape;768;p39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69" name="Google Shape;769;p3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3" name="Google Shape;773;p39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9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39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39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39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8" name="Google Shape;778;p39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779" name="Google Shape;779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5" name="Google Shape;785;p39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786" name="Google Shape;786;p39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7" name="Google Shape;787;p39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 1 1">
  <p:cSld name="TITLE_1_3_1_1_2_1"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0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90" name="Google Shape;790;p40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4800"/>
              <a:buFont typeface="Roboto Slab"/>
              <a:buNone/>
              <a:defRPr sz="4800">
                <a:solidFill>
                  <a:srgbClr val="351C7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1" name="Google Shape;791;p40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2" name="Google Shape;792;p40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0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0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0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40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97" name="Google Shape;797;p4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1" name="Google Shape;801;p40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40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0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40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40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6" name="Google Shape;806;p40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807" name="Google Shape;807;p4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3" name="Google Shape;813;p40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814" name="Google Shape;814;p40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5" name="Google Shape;815;p40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">
  <p:cSld name="TITLE_1_3_1_1_1"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1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ED7B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8" name="Google Shape;818;p41"/>
          <p:cNvSpPr txBox="1"/>
          <p:nvPr>
            <p:ph type="ctrTitle"/>
          </p:nvPr>
        </p:nvSpPr>
        <p:spPr>
          <a:xfrm>
            <a:off x="242700" y="779350"/>
            <a:ext cx="8658600" cy="744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3600"/>
              <a:buFont typeface="Roboto Slab"/>
              <a:buNone/>
              <a:defRPr sz="3600">
                <a:solidFill>
                  <a:srgbClr val="00E1C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19" name="Google Shape;819;p41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41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41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41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41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41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41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826" name="Google Shape;826;p41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27" name="Google Shape;827;p41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purple">
  <p:cSld name="TITLE_1_3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5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Font typeface="Roboto Slab"/>
              <a:buNone/>
              <a:defRPr sz="4800">
                <a:solidFill>
                  <a:srgbClr val="A64D7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" name="Google Shape;84;p5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90" name="Google Shape;90;p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5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5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00" name="Google Shape;100;p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5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07" name="Google Shape;107;p5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2">
  <p:cSld name="TITLE_1_3_1_1_1_1"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42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0" name="Google Shape;830;p42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Roboto Slab"/>
              <a:buNone/>
              <a:defRPr sz="36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31" name="Google Shape;831;p42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42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833" name="Google Shape;833;p42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2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42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42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42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838" name="Google Shape;838;p42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9" name="Google Shape;839;p42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2 1">
  <p:cSld name="TITLE_1_3_1_1_1_1_2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3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2" name="Google Shape;842;p43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600"/>
              <a:buFont typeface="Roboto Slab"/>
              <a:buNone/>
              <a:defRPr sz="36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3" name="Google Shape;843;p43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43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845" name="Google Shape;845;p43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43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43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43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43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850" name="Google Shape;850;p43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1" name="Google Shape;851;p43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4D7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A64D7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Pink">
  <p:cSld name="TITLE_1_3_1_1_1_1_1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44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4" name="Google Shape;854;p44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3600"/>
              <a:buFont typeface="Roboto Slab"/>
              <a:buNone/>
              <a:defRPr sz="3600">
                <a:solidFill>
                  <a:srgbClr val="E0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5" name="Google Shape;855;p44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4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857" name="Google Shape;857;p44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44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44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44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44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862" name="Google Shape;862;p44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3" name="Google Shape;863;p44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4125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CC412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45"/>
          <p:cNvSpPr/>
          <p:nvPr/>
        </p:nvSpPr>
        <p:spPr>
          <a:xfrm flipH="1" rot="10800000">
            <a:off x="-94969" y="619169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6" name="Google Shape;866;p45"/>
          <p:cNvSpPr/>
          <p:nvPr/>
        </p:nvSpPr>
        <p:spPr>
          <a:xfrm rot="5400000">
            <a:off x="499599" y="1905237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67" name="Google Shape;867;p45"/>
          <p:cNvSpPr txBox="1"/>
          <p:nvPr>
            <p:ph idx="1" type="body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868" name="Google Shape;868;p45"/>
          <p:cNvSpPr/>
          <p:nvPr/>
        </p:nvSpPr>
        <p:spPr>
          <a:xfrm flipH="1" rot="10800000">
            <a:off x="-123826" y="28115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45"/>
          <p:cNvSpPr/>
          <p:nvPr/>
        </p:nvSpPr>
        <p:spPr>
          <a:xfrm flipH="1" rot="10800000">
            <a:off x="638175" y="3192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45"/>
          <p:cNvSpPr/>
          <p:nvPr/>
        </p:nvSpPr>
        <p:spPr>
          <a:xfrm flipH="1" rot="10800000">
            <a:off x="752474" y="120180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45"/>
          <p:cNvSpPr/>
          <p:nvPr/>
        </p:nvSpPr>
        <p:spPr>
          <a:xfrm flipH="1" rot="10800000">
            <a:off x="657225" y="4380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5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873" name="Google Shape;873;p4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7" name="Google Shape;877;p45"/>
          <p:cNvSpPr/>
          <p:nvPr/>
        </p:nvSpPr>
        <p:spPr>
          <a:xfrm flipH="1" rot="10800000">
            <a:off x="542924" y="36121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45"/>
          <p:cNvSpPr/>
          <p:nvPr/>
        </p:nvSpPr>
        <p:spPr>
          <a:xfrm flipH="1" rot="10800000">
            <a:off x="729000" y="424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45"/>
          <p:cNvSpPr/>
          <p:nvPr/>
        </p:nvSpPr>
        <p:spPr>
          <a:xfrm flipH="1" rot="10800000">
            <a:off x="-115052" y="3996025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45"/>
          <p:cNvSpPr/>
          <p:nvPr/>
        </p:nvSpPr>
        <p:spPr>
          <a:xfrm flipH="1" rot="10800000">
            <a:off x="411200" y="2586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45"/>
          <p:cNvSpPr/>
          <p:nvPr/>
        </p:nvSpPr>
        <p:spPr>
          <a:xfrm>
            <a:off x="828838" y="38432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2" name="Google Shape;882;p45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883" name="Google Shape;883;p4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4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9" name="Google Shape;889;p45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890" name="Google Shape;890;p45"/>
          <p:cNvSpPr/>
          <p:nvPr/>
        </p:nvSpPr>
        <p:spPr>
          <a:xfrm>
            <a:off x="224825" y="8714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46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3" name="Google Shape;893;p46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4" name="Google Shape;894;p4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895" name="Google Shape;895;p46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96" name="Google Shape;896;p46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46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4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4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4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46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46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4" name="Google Shape;904;p46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5" name="Google Shape;905;p4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906" name="Google Shape;906;p4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6"/>
          <p:cNvGrpSpPr/>
          <p:nvPr/>
        </p:nvGrpSpPr>
        <p:grpSpPr>
          <a:xfrm>
            <a:off x="114684" y="1238993"/>
            <a:ext cx="342882" cy="350068"/>
            <a:chOff x="3951850" y="2985350"/>
            <a:chExt cx="407950" cy="416500"/>
          </a:xfrm>
        </p:grpSpPr>
        <p:sp>
          <p:nvSpPr>
            <p:cNvPr id="913" name="Google Shape;913;p4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7" name="Google Shape;917;p46"/>
          <p:cNvGrpSpPr/>
          <p:nvPr/>
        </p:nvGrpSpPr>
        <p:grpSpPr>
          <a:xfrm>
            <a:off x="735649" y="561424"/>
            <a:ext cx="673909" cy="497561"/>
            <a:chOff x="5255200" y="3006475"/>
            <a:chExt cx="511700" cy="378575"/>
          </a:xfrm>
        </p:grpSpPr>
        <p:sp>
          <p:nvSpPr>
            <p:cNvPr id="918" name="Google Shape;918;p4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0" name="Google Shape;920;p46"/>
          <p:cNvSpPr/>
          <p:nvPr/>
        </p:nvSpPr>
        <p:spPr>
          <a:xfrm>
            <a:off x="1755375" y="74900"/>
            <a:ext cx="300000" cy="297000"/>
          </a:xfrm>
          <a:prstGeom prst="bracePair">
            <a:avLst/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47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3" name="Google Shape;923;p4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24" name="Google Shape;924;p4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25" name="Google Shape;925;p47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6" name="Google Shape;926;p47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7" name="Google Shape;927;p4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4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4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4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1" name="Google Shape;931;p47"/>
          <p:cNvGrpSpPr/>
          <p:nvPr/>
        </p:nvGrpSpPr>
        <p:grpSpPr>
          <a:xfrm>
            <a:off x="114684" y="1238993"/>
            <a:ext cx="342882" cy="350068"/>
            <a:chOff x="3951850" y="2985350"/>
            <a:chExt cx="407950" cy="416500"/>
          </a:xfrm>
        </p:grpSpPr>
        <p:sp>
          <p:nvSpPr>
            <p:cNvPr id="932" name="Google Shape;932;p4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933" name="Google Shape;933;p4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935" name="Google Shape;935;p4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</p:grpSp>
      <p:sp>
        <p:nvSpPr>
          <p:cNvPr id="936" name="Google Shape;936;p47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47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47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47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47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1" name="Google Shape;941;p47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942" name="Google Shape;942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47"/>
          <p:cNvGrpSpPr/>
          <p:nvPr/>
        </p:nvGrpSpPr>
        <p:grpSpPr>
          <a:xfrm>
            <a:off x="735649" y="561424"/>
            <a:ext cx="673909" cy="497561"/>
            <a:chOff x="5255200" y="3006475"/>
            <a:chExt cx="511700" cy="378575"/>
          </a:xfrm>
        </p:grpSpPr>
        <p:sp>
          <p:nvSpPr>
            <p:cNvPr id="949" name="Google Shape;949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1" name="Google Shape;951;p47"/>
          <p:cNvSpPr/>
          <p:nvPr/>
        </p:nvSpPr>
        <p:spPr>
          <a:xfrm>
            <a:off x="1755375" y="74900"/>
            <a:ext cx="300000" cy="297000"/>
          </a:xfrm>
          <a:prstGeom prst="bracePair">
            <a:avLst/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main slide">
  <p:cSld name="TITLE_AND_TWO_COLUMNS_1"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8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93E2"/>
              </a:buClr>
              <a:buSzPts val="3600"/>
              <a:buFont typeface="Roboto Slab"/>
              <a:buNone/>
              <a:defRPr sz="3600">
                <a:solidFill>
                  <a:srgbClr val="3393E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54" name="Google Shape;954;p48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3393E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5" name="Google Shape;955;p48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956" name="Google Shape;956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red main slide">
  <p:cSld name="TITLE_AND_TWO_COLUMNS_1_3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49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3600"/>
              <a:buFont typeface="Roboto Slab"/>
              <a:buNone/>
              <a:defRPr sz="3600">
                <a:solidFill>
                  <a:srgbClr val="E0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60" name="Google Shape;960;p49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E066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1" name="Google Shape;961;p49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962" name="Google Shape;962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 main slide">
  <p:cSld name="TITLE_AND_TWO_COLUMNS_1_2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50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D7BE"/>
              </a:buClr>
              <a:buSzPts val="3600"/>
              <a:buFont typeface="Roboto Slab"/>
              <a:buNone/>
              <a:defRPr sz="3600">
                <a:solidFill>
                  <a:srgbClr val="1ED7BE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66" name="Google Shape;966;p50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ED7B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7" name="Google Shape;967;p50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968" name="Google Shape;968;p5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main slide">
  <p:cSld name="TITLE_AND_TWO_COLUMNS_1_1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51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Font typeface="Roboto Slab"/>
              <a:buNone/>
              <a:defRPr sz="3600">
                <a:solidFill>
                  <a:srgbClr val="A64D7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72" name="Google Shape;972;p51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A64D7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3" name="Google Shape;973;p51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974" name="Google Shape;974;p5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ark purple">
  <p:cSld name="TITLE_1_3_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6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4800"/>
              <a:buFont typeface="Roboto Slab"/>
              <a:buNone/>
              <a:defRPr sz="48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2" name="Google Shape;112;p6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" name="Google Shape;117;p6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18" name="Google Shape;118;p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6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" name="Google Shape;127;p6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28" name="Google Shape;128;p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6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35" name="Google Shape;135;p6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">
  <p:cSld name="TITLE_AND_TWO_COLUMNS_1_1_1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52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600"/>
              <a:buFont typeface="Roboto Slab"/>
              <a:buNone/>
              <a:defRPr sz="36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78" name="Google Shape;978;p52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741B4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9" name="Google Shape;979;p52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980" name="Google Shape;980;p52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 1">
  <p:cSld name="TITLE_AND_TWO_COLUMNS_1_1_1_1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3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Font typeface="Roboto Slab"/>
              <a:buNone/>
              <a:defRPr sz="3600">
                <a:solidFill>
                  <a:srgbClr val="6AA84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84" name="Google Shape;984;p53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6AA8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5" name="Google Shape;985;p53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986" name="Google Shape;986;p5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 1 1">
  <p:cSld name="TITLE_AND_TWO_COLUMNS_1_1_1_1_1"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54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600"/>
              <a:buFont typeface="Roboto Slab"/>
              <a:buNone/>
              <a:defRPr sz="3600">
                <a:solidFill>
                  <a:srgbClr val="351C7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90" name="Google Shape;990;p54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351C7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1" name="Google Shape;991;p54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992" name="Google Shape;992;p54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4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55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6" name="Google Shape;996;p55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7" name="Google Shape;997;p55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998" name="Google Shape;998;p55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9" name="Google Shape;999;p55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55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55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2" name="Google Shape;1002;p5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003" name="Google Shape;1003;p5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5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5" name="Google Shape;1005;p55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6" name="Google Shape;1006;p55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1007" name="Google Shape;1007;p5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5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5" name="Google Shape;1015;p5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016" name="Google Shape;1016;p5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5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20" name="Google Shape;1020;p55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55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55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55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55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5" name="Google Shape;1025;p5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026" name="Google Shape;1026;p5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5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5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2" name="Google Shape;1032;p55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TITLE_ONLY_1"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57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6" name="Google Shape;1036;p5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7" name="Google Shape;1037;p57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1038" name="Google Shape;1038;p5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5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5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5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2" name="Google Shape;1042;p5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043" name="Google Shape;1043;p5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57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1046" name="Google Shape;1046;p5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5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5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5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055" name="Google Shape;1055;p5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5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5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9" name="Google Shape;1059;p57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57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57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57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57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4" name="Google Shape;1064;p57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065" name="Google Shape;1065;p5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5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5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5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5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5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1" name="Google Shape;1071;p57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58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4" name="Google Shape;1074;p58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5" name="Google Shape;1075;p58"/>
          <p:cNvSpPr/>
          <p:nvPr/>
        </p:nvSpPr>
        <p:spPr>
          <a:xfrm flipH="1" rot="10800000">
            <a:off x="-123825" y="84779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58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58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58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58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58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58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58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EFEFEF"/>
        </a:solidFill>
      </p:bgPr>
    </p:bg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60"/>
          <p:cNvSpPr/>
          <p:nvPr/>
        </p:nvSpPr>
        <p:spPr>
          <a:xfrm flipH="1" rot="10800000">
            <a:off x="3919993" y="39770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8" name="Google Shape;1088;p60"/>
          <p:cNvSpPr/>
          <p:nvPr/>
        </p:nvSpPr>
        <p:spPr>
          <a:xfrm rot="5400000">
            <a:off x="3809057" y="-81000"/>
            <a:ext cx="1525500" cy="1761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9" name="Google Shape;1089;p60"/>
          <p:cNvSpPr txBox="1"/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90" name="Google Shape;1090;p60"/>
          <p:cNvSpPr/>
          <p:nvPr/>
        </p:nvSpPr>
        <p:spPr>
          <a:xfrm flipH="1" rot="10800000">
            <a:off x="2809875" y="-17287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60"/>
          <p:cNvSpPr/>
          <p:nvPr/>
        </p:nvSpPr>
        <p:spPr>
          <a:xfrm flipH="1" rot="10800000">
            <a:off x="3602723" y="1360109"/>
            <a:ext cx="493800" cy="427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60"/>
          <p:cNvSpPr/>
          <p:nvPr/>
        </p:nvSpPr>
        <p:spPr>
          <a:xfrm flipH="1" rot="10800000">
            <a:off x="5278915" y="855279"/>
            <a:ext cx="944700" cy="818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60"/>
          <p:cNvSpPr/>
          <p:nvPr/>
        </p:nvSpPr>
        <p:spPr>
          <a:xfrm flipH="1" rot="10800000">
            <a:off x="5365799" y="352324"/>
            <a:ext cx="493800" cy="4272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4" name="Google Shape;1094;p60"/>
          <p:cNvGrpSpPr/>
          <p:nvPr/>
        </p:nvGrpSpPr>
        <p:grpSpPr>
          <a:xfrm>
            <a:off x="5553764" y="1062684"/>
            <a:ext cx="395018" cy="403297"/>
            <a:chOff x="3951850" y="2985350"/>
            <a:chExt cx="407950" cy="416500"/>
          </a:xfrm>
        </p:grpSpPr>
        <p:sp>
          <p:nvSpPr>
            <p:cNvPr id="1095" name="Google Shape;1095;p6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6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6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6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9" name="Google Shape;1099;p60"/>
          <p:cNvSpPr/>
          <p:nvPr/>
        </p:nvSpPr>
        <p:spPr>
          <a:xfrm flipH="1" rot="10800000">
            <a:off x="5010533" y="4576648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60"/>
          <p:cNvSpPr/>
          <p:nvPr/>
        </p:nvSpPr>
        <p:spPr>
          <a:xfrm flipH="1" rot="10800000">
            <a:off x="5133679" y="4056450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60"/>
          <p:cNvSpPr/>
          <p:nvPr/>
        </p:nvSpPr>
        <p:spPr>
          <a:xfrm flipH="1" rot="10800000">
            <a:off x="3101709" y="3629719"/>
            <a:ext cx="1032900" cy="8940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60"/>
          <p:cNvSpPr/>
          <p:nvPr/>
        </p:nvSpPr>
        <p:spPr>
          <a:xfrm flipH="1" rot="10800000">
            <a:off x="3530384" y="4576662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60"/>
          <p:cNvSpPr/>
          <p:nvPr/>
        </p:nvSpPr>
        <p:spPr>
          <a:xfrm>
            <a:off x="5370705" y="4867761"/>
            <a:ext cx="312503" cy="312484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04" name="Google Shape;1104;p60"/>
          <p:cNvGrpSpPr/>
          <p:nvPr/>
        </p:nvGrpSpPr>
        <p:grpSpPr>
          <a:xfrm>
            <a:off x="4285596" y="4265890"/>
            <a:ext cx="573943" cy="550550"/>
            <a:chOff x="5241175" y="4959100"/>
            <a:chExt cx="539775" cy="517775"/>
          </a:xfrm>
        </p:grpSpPr>
        <p:sp>
          <p:nvSpPr>
            <p:cNvPr id="1105" name="Google Shape;1105;p6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6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6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6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6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6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1" name="Google Shape;1111;p60"/>
          <p:cNvGrpSpPr/>
          <p:nvPr/>
        </p:nvGrpSpPr>
        <p:grpSpPr>
          <a:xfrm>
            <a:off x="3989868" y="308169"/>
            <a:ext cx="1212217" cy="896617"/>
            <a:chOff x="5255200" y="3006475"/>
            <a:chExt cx="511700" cy="378575"/>
          </a:xfrm>
        </p:grpSpPr>
        <p:sp>
          <p:nvSpPr>
            <p:cNvPr id="1112" name="Google Shape;1112;p6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6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4" name="Google Shape;1114;p60"/>
          <p:cNvSpPr/>
          <p:nvPr/>
        </p:nvSpPr>
        <p:spPr>
          <a:xfrm>
            <a:off x="3168075" y="11272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115" name="Google Shape;1115;p60"/>
          <p:cNvSpPr/>
          <p:nvPr/>
        </p:nvSpPr>
        <p:spPr>
          <a:xfrm>
            <a:off x="3754507" y="1436923"/>
            <a:ext cx="190248" cy="273851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60"/>
          <p:cNvSpPr txBox="1"/>
          <p:nvPr/>
        </p:nvSpPr>
        <p:spPr>
          <a:xfrm>
            <a:off x="3347075" y="3767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1">
  <p:cSld name="TITLE_2">
    <p:bg>
      <p:bgPr>
        <a:solidFill>
          <a:srgbClr val="EFEFEF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61"/>
          <p:cNvSpPr/>
          <p:nvPr/>
        </p:nvSpPr>
        <p:spPr>
          <a:xfrm flipH="1" rot="10800000">
            <a:off x="3918899" y="243233"/>
            <a:ext cx="1303500" cy="11283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9" name="Google Shape;1119;p61"/>
          <p:cNvSpPr/>
          <p:nvPr/>
        </p:nvSpPr>
        <p:spPr>
          <a:xfrm flipH="1" rot="10800000">
            <a:off x="5031014" y="-126527"/>
            <a:ext cx="1032900" cy="8946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0" name="Google Shape;1120;p61"/>
          <p:cNvSpPr/>
          <p:nvPr/>
        </p:nvSpPr>
        <p:spPr>
          <a:xfrm flipH="1" rot="10800000">
            <a:off x="5922735" y="414975"/>
            <a:ext cx="540000" cy="467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1" name="Google Shape;1121;p61"/>
          <p:cNvSpPr/>
          <p:nvPr/>
        </p:nvSpPr>
        <p:spPr>
          <a:xfrm flipH="1" rot="10800000">
            <a:off x="2681265" y="453087"/>
            <a:ext cx="452100" cy="3912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2" name="Google Shape;1122;p61"/>
          <p:cNvGrpSpPr/>
          <p:nvPr/>
        </p:nvGrpSpPr>
        <p:grpSpPr>
          <a:xfrm>
            <a:off x="5307108" y="90207"/>
            <a:ext cx="480724" cy="461130"/>
            <a:chOff x="5241175" y="4959100"/>
            <a:chExt cx="539775" cy="517775"/>
          </a:xfrm>
        </p:grpSpPr>
        <p:sp>
          <p:nvSpPr>
            <p:cNvPr id="1123" name="Google Shape;1123;p6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6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6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6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6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6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9" name="Google Shape;1129;p61"/>
          <p:cNvSpPr/>
          <p:nvPr/>
        </p:nvSpPr>
        <p:spPr>
          <a:xfrm flipH="1" rot="10800000">
            <a:off x="3000452" y="-194325"/>
            <a:ext cx="1111500" cy="962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61"/>
          <p:cNvSpPr/>
          <p:nvPr/>
        </p:nvSpPr>
        <p:spPr>
          <a:xfrm>
            <a:off x="3358652" y="912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grpSp>
        <p:nvGrpSpPr>
          <p:cNvPr id="1131" name="Google Shape;1131;p61"/>
          <p:cNvGrpSpPr/>
          <p:nvPr/>
        </p:nvGrpSpPr>
        <p:grpSpPr>
          <a:xfrm>
            <a:off x="4292050" y="601090"/>
            <a:ext cx="558879" cy="412571"/>
            <a:chOff x="5255200" y="3006475"/>
            <a:chExt cx="511700" cy="378575"/>
          </a:xfrm>
        </p:grpSpPr>
        <p:sp>
          <p:nvSpPr>
            <p:cNvPr id="1132" name="Google Shape;1132;p6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19BBD5"/>
            </a:solidFill>
            <a:ln cap="flat" cmpd="sng" w="9525">
              <a:solidFill>
                <a:srgbClr val="3292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6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19BBD5"/>
            </a:solidFill>
            <a:ln cap="flat" cmpd="sng" w="9525">
              <a:solidFill>
                <a:srgbClr val="3292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4" name="Google Shape;1134;p61"/>
          <p:cNvSpPr txBox="1"/>
          <p:nvPr/>
        </p:nvSpPr>
        <p:spPr>
          <a:xfrm>
            <a:off x="5955730" y="391900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1800"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35" name="Google Shape;1135;p61"/>
          <p:cNvSpPr/>
          <p:nvPr/>
        </p:nvSpPr>
        <p:spPr>
          <a:xfrm>
            <a:off x="2840402" y="552362"/>
            <a:ext cx="133828" cy="192638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62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8" name="Google Shape;1138;p62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9" name="Google Shape;1139;p62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Roboto Slab"/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40" name="Google Shape;1140;p62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1" name="Google Shape;1141;p62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62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62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62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62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62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62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62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62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0" name="Google Shape;1150;p62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151" name="Google Shape;1151;p6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6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6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6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6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6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7" name="Google Shape;1157;p62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158" name="Google Shape;1158;p62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lue">
  <p:cSld name="TITLE_1_3_1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7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0" name="Google Shape;140;p7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7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7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46" name="Google Shape;146;p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" name="Google Shape;150;p7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7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p7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56" name="Google Shape;156;p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" name="Google Shape;162;p7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63" name="Google Shape;163;p7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7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purple">
  <p:cSld name="TITLE_1_3"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63"/>
          <p:cNvSpPr/>
          <p:nvPr/>
        </p:nvSpPr>
        <p:spPr>
          <a:xfrm rot="5400000">
            <a:off x="559025" y="1520000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61" name="Google Shape;1161;p63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4800"/>
              <a:buFont typeface="Roboto Slab"/>
              <a:buNone/>
              <a:defRPr sz="4800">
                <a:solidFill>
                  <a:srgbClr val="A64D7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62" name="Google Shape;1162;p63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3" name="Google Shape;1163;p63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4" name="Google Shape;1164;p63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63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63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67" name="Google Shape;1167;p6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168" name="Google Shape;1168;p63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63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63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63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2" name="Google Shape;1172;p63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63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63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63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63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77" name="Google Shape;1177;p63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178" name="Google Shape;1178;p6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6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6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6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6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6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4" name="Google Shape;1184;p63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185" name="Google Shape;1185;p63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6" name="Google Shape;1186;p63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ark purple">
  <p:cSld name="TITLE_1_3_2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64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9" name="Google Shape;1189;p64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4800"/>
              <a:buFont typeface="Roboto Slab"/>
              <a:buNone/>
              <a:defRPr sz="48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90" name="Google Shape;1190;p64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1" name="Google Shape;1191;p64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64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64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64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5" name="Google Shape;1195;p64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196" name="Google Shape;1196;p64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64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64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64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0" name="Google Shape;1200;p64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64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64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64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64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05" name="Google Shape;1205;p64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206" name="Google Shape;1206;p6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6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6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6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6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6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2" name="Google Shape;1212;p64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213" name="Google Shape;1213;p64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4" name="Google Shape;1214;p64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blue">
  <p:cSld name="TITLE_1_3_1"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65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7" name="Google Shape;1217;p65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Roboto Slab"/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18" name="Google Shape;1218;p65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65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65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65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65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3" name="Google Shape;1223;p65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224" name="Google Shape;1224;p6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6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6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6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8" name="Google Shape;1228;p65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9" name="Google Shape;1229;p65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65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1" name="Google Shape;1231;p65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65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3" name="Google Shape;1233;p65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234" name="Google Shape;1234;p6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6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6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6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6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6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0" name="Google Shape;1240;p65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241" name="Google Shape;1241;p65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2" name="Google Shape;1242;p65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ark blue">
  <p:cSld name="TITLE_1_3_1_2"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66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5" name="Google Shape;1245;p66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Roboto Slab"/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46" name="Google Shape;1246;p66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7" name="Google Shape;1247;p66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66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66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66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1" name="Google Shape;1251;p66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252" name="Google Shape;1252;p6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6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6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6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6" name="Google Shape;1256;p66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7" name="Google Shape;1257;p66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8" name="Google Shape;1258;p66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9" name="Google Shape;1259;p66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0" name="Google Shape;1260;p66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1" name="Google Shape;1261;p66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262" name="Google Shape;1262;p6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6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6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6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6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6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8" name="Google Shape;1268;p66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269" name="Google Shape;1269;p66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0" name="Google Shape;1270;p66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">
  <p:cSld name="TITLE_1_3_1_1">
    <p:spTree>
      <p:nvGrpSpPr>
        <p:cNvPr id="127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7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ED7B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73" name="Google Shape;1273;p67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Roboto Slab"/>
              <a:buNone/>
              <a:defRPr sz="48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74" name="Google Shape;1274;p67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5" name="Google Shape;1275;p67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67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67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67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9" name="Google Shape;1279;p67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280" name="Google Shape;1280;p6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6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6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6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4" name="Google Shape;1284;p67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67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67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67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67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9" name="Google Shape;1289;p67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290" name="Google Shape;1290;p6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6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6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6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6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6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6" name="Google Shape;1296;p67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297" name="Google Shape;1297;p67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8" name="Google Shape;1298;p67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">
  <p:cSld name="TITLE_1_3_1_1_2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8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1" name="Google Shape;1301;p68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4800"/>
              <a:buFont typeface="Roboto Slab"/>
              <a:buNone/>
              <a:defRPr sz="4800">
                <a:solidFill>
                  <a:srgbClr val="6AA84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02" name="Google Shape;1302;p68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3" name="Google Shape;1303;p68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68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68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68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07" name="Google Shape;1307;p68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308" name="Google Shape;1308;p6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6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6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6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2" name="Google Shape;1312;p68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68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68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5" name="Google Shape;1315;p68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68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7" name="Google Shape;1317;p68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318" name="Google Shape;1318;p6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6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6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6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6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6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4" name="Google Shape;1324;p68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325" name="Google Shape;1325;p68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6" name="Google Shape;1326;p68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 1 1">
  <p:cSld name="TITLE_1_3_1_1_2_1"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69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351C7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9" name="Google Shape;1329;p69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4800"/>
              <a:buFont typeface="Roboto Slab"/>
              <a:buNone/>
              <a:defRPr sz="4800">
                <a:solidFill>
                  <a:srgbClr val="351C7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0" name="Google Shape;1330;p69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1" name="Google Shape;1331;p69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2" name="Google Shape;1332;p69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69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69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35" name="Google Shape;1335;p69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336" name="Google Shape;1336;p6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6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6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6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0" name="Google Shape;1340;p69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69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69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69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69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45" name="Google Shape;1345;p69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346" name="Google Shape;1346;p6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6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6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6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6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2" name="Google Shape;1352;p69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353" name="Google Shape;1353;p69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4" name="Google Shape;1354;p69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">
  <p:cSld name="TITLE_1_3_1_1_1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70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ED7B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57" name="Google Shape;1357;p70"/>
          <p:cNvSpPr txBox="1"/>
          <p:nvPr>
            <p:ph type="ctrTitle"/>
          </p:nvPr>
        </p:nvSpPr>
        <p:spPr>
          <a:xfrm>
            <a:off x="242700" y="779350"/>
            <a:ext cx="8658600" cy="744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E1C6"/>
              </a:buClr>
              <a:buSzPts val="3600"/>
              <a:buFont typeface="Roboto Slab"/>
              <a:buNone/>
              <a:defRPr sz="3600">
                <a:solidFill>
                  <a:srgbClr val="00E1C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58" name="Google Shape;1358;p70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70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70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70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70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70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70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365" name="Google Shape;1365;p70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6" name="Google Shape;1366;p70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2">
  <p:cSld name="TITLE_1_3_1_1_1_1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71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9" name="Google Shape;1369;p71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Roboto Slab"/>
              <a:buNone/>
              <a:defRPr sz="3600"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70" name="Google Shape;1370;p71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71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1372" name="Google Shape;1372;p71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71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71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71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71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377" name="Google Shape;1377;p71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8" name="Google Shape;1378;p71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2 1">
  <p:cSld name="TITLE_1_3_1_1_1_1_2"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72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741B47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1" name="Google Shape;1381;p72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600"/>
              <a:buFont typeface="Roboto Slab"/>
              <a:buNone/>
              <a:defRPr sz="36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2" name="Google Shape;1382;p72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72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1384" name="Google Shape;1384;p72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72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72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72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Google Shape;1388;p72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389" name="Google Shape;1389;p72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0" name="Google Shape;1390;p72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A64D7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A64D7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dark blue">
  <p:cSld name="TITLE_1_3_1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p8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8" name="Google Shape;168;p8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8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8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3" name="Google Shape;173;p8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174" name="Google Shape;174;p8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8" name="Google Shape;178;p8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8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8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3" name="Google Shape;183;p8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184" name="Google Shape;184;p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" name="Google Shape;190;p8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91" name="Google Shape;191;p8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2" name="Google Shape;192;p8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Pink">
  <p:cSld name="TITLE_1_3_1_1_1_1_1"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73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A64D79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3" name="Google Shape;1393;p73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Font typeface="Roboto Slab"/>
              <a:buNone/>
              <a:defRPr sz="3600">
                <a:solidFill>
                  <a:srgbClr val="A64D7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94" name="Google Shape;1394;p73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73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1396" name="Google Shape;1396;p73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D5A6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7" name="Google Shape;1397;p73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EAD1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73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741B4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73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73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401" name="Google Shape;1401;p73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2" name="Google Shape;1402;p73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741B4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Pink 1">
  <p:cSld name="TITLE_1_3_1_1_1_1_1_1"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74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05" name="Google Shape;1405;p74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3600"/>
              <a:buFont typeface="Roboto Slab"/>
              <a:buNone/>
              <a:defRPr sz="3600">
                <a:solidFill>
                  <a:srgbClr val="E0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06" name="Google Shape;1406;p74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CC412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74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1408" name="Google Shape;1408;p74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74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74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CC41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74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74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413" name="Google Shape;1413;p74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F4CCCC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4" name="Google Shape;1414;p74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4125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CC4125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tstop Light Blue">
  <p:cSld name="TITLE_1_3_1_1_1_1_1_1_1"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75"/>
          <p:cNvSpPr/>
          <p:nvPr/>
        </p:nvSpPr>
        <p:spPr>
          <a:xfrm rot="10800000">
            <a:off x="3678000" y="-1170662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17" name="Google Shape;1417;p75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292E1"/>
              </a:buClr>
              <a:buSzPts val="3600"/>
              <a:buFont typeface="Roboto Slab"/>
              <a:buNone/>
              <a:defRPr sz="3600">
                <a:solidFill>
                  <a:srgbClr val="3292E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8" name="Google Shape;1418;p75"/>
          <p:cNvSpPr/>
          <p:nvPr/>
        </p:nvSpPr>
        <p:spPr>
          <a:xfrm flipH="1" rot="-5400000">
            <a:off x="5594038" y="-22389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75"/>
          <p:cNvSpPr/>
          <p:nvPr/>
        </p:nvSpPr>
        <p:spPr>
          <a:xfrm flipH="1" rot="-5400000">
            <a:off x="3095138" y="88137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1B9A3"/>
              </a:solidFill>
            </a:endParaRPr>
          </a:p>
        </p:txBody>
      </p:sp>
      <p:sp>
        <p:nvSpPr>
          <p:cNvPr id="1420" name="Google Shape;1420;p75"/>
          <p:cNvSpPr/>
          <p:nvPr/>
        </p:nvSpPr>
        <p:spPr>
          <a:xfrm flipH="1" rot="-5400000">
            <a:off x="1836086" y="59314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75"/>
          <p:cNvSpPr/>
          <p:nvPr/>
        </p:nvSpPr>
        <p:spPr>
          <a:xfrm flipH="1" rot="-5400000">
            <a:off x="2310563" y="18986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2" name="Google Shape;1422;p75"/>
          <p:cNvSpPr/>
          <p:nvPr/>
        </p:nvSpPr>
        <p:spPr>
          <a:xfrm flipH="1" rot="-5400000">
            <a:off x="6707713" y="-62438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75"/>
          <p:cNvSpPr/>
          <p:nvPr/>
        </p:nvSpPr>
        <p:spPr>
          <a:xfrm flipH="1" rot="-5400000">
            <a:off x="1760163" y="-981313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4" name="Google Shape;1424;p75"/>
          <p:cNvSpPr/>
          <p:nvPr/>
        </p:nvSpPr>
        <p:spPr>
          <a:xfrm rot="10800000">
            <a:off x="5806446" y="137058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9FC5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1425" name="Google Shape;1425;p75"/>
          <p:cNvSpPr/>
          <p:nvPr/>
        </p:nvSpPr>
        <p:spPr>
          <a:xfrm flipH="1" rot="-5400000">
            <a:off x="5939386" y="-855282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C9DAF8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6" name="Google Shape;1426;p75"/>
          <p:cNvSpPr txBox="1"/>
          <p:nvPr/>
        </p:nvSpPr>
        <p:spPr>
          <a:xfrm>
            <a:off x="2403650" y="59337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76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9" name="Google Shape;1429;p76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30" name="Google Shape;1430;p76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31" name="Google Shape;1431;p76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1432" name="Google Shape;1432;p76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76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76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76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76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76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76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9" name="Google Shape;1439;p76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Google Shape;1440;p76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1" name="Google Shape;1441;p7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42" name="Google Shape;1442;p76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76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76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76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76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76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8" name="Google Shape;1448;p76"/>
          <p:cNvGrpSpPr/>
          <p:nvPr/>
        </p:nvGrpSpPr>
        <p:grpSpPr>
          <a:xfrm>
            <a:off x="114684" y="1238993"/>
            <a:ext cx="342882" cy="350068"/>
            <a:chOff x="3951850" y="2985350"/>
            <a:chExt cx="407950" cy="416500"/>
          </a:xfrm>
        </p:grpSpPr>
        <p:sp>
          <p:nvSpPr>
            <p:cNvPr id="1449" name="Google Shape;1449;p76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76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76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76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3" name="Google Shape;1453;p76"/>
          <p:cNvGrpSpPr/>
          <p:nvPr/>
        </p:nvGrpSpPr>
        <p:grpSpPr>
          <a:xfrm>
            <a:off x="735649" y="561424"/>
            <a:ext cx="673909" cy="497561"/>
            <a:chOff x="5255200" y="3006475"/>
            <a:chExt cx="511700" cy="378575"/>
          </a:xfrm>
        </p:grpSpPr>
        <p:sp>
          <p:nvSpPr>
            <p:cNvPr id="1454" name="Google Shape;1454;p76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76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6" name="Google Shape;1456;p76"/>
          <p:cNvSpPr/>
          <p:nvPr/>
        </p:nvSpPr>
        <p:spPr>
          <a:xfrm>
            <a:off x="1755375" y="74900"/>
            <a:ext cx="300000" cy="297000"/>
          </a:xfrm>
          <a:prstGeom prst="bracePair">
            <a:avLst/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457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77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59" name="Google Shape;1459;p7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60" name="Google Shape;1460;p77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61" name="Google Shape;1461;p77"/>
          <p:cNvSpPr txBox="1"/>
          <p:nvPr>
            <p:ph idx="1" type="body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2" name="Google Shape;1462;p77"/>
          <p:cNvSpPr txBox="1"/>
          <p:nvPr>
            <p:ph idx="2" type="body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3" name="Google Shape;1463;p7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4" name="Google Shape;1464;p7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5" name="Google Shape;1465;p7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6" name="Google Shape;1466;p7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7" name="Google Shape;1467;p77"/>
          <p:cNvGrpSpPr/>
          <p:nvPr/>
        </p:nvGrpSpPr>
        <p:grpSpPr>
          <a:xfrm>
            <a:off x="114684" y="1238993"/>
            <a:ext cx="342882" cy="350068"/>
            <a:chOff x="3951850" y="2985350"/>
            <a:chExt cx="407950" cy="416500"/>
          </a:xfrm>
        </p:grpSpPr>
        <p:sp>
          <p:nvSpPr>
            <p:cNvPr id="1468" name="Google Shape;1468;p7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1469" name="Google Shape;1469;p7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1470" name="Google Shape;1470;p7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  <p:sp>
          <p:nvSpPr>
            <p:cNvPr id="1471" name="Google Shape;1471;p7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rgbClr val="19B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00E1C6"/>
                </a:solidFill>
              </a:endParaRPr>
            </a:p>
          </p:txBody>
        </p:sp>
      </p:grpSp>
      <p:sp>
        <p:nvSpPr>
          <p:cNvPr id="1472" name="Google Shape;1472;p77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3" name="Google Shape;1473;p77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77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77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77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7" name="Google Shape;1477;p77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78" name="Google Shape;1478;p7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7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7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7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7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7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4" name="Google Shape;1484;p77"/>
          <p:cNvGrpSpPr/>
          <p:nvPr/>
        </p:nvGrpSpPr>
        <p:grpSpPr>
          <a:xfrm>
            <a:off x="735649" y="561424"/>
            <a:ext cx="673909" cy="497561"/>
            <a:chOff x="5255200" y="3006475"/>
            <a:chExt cx="511700" cy="378575"/>
          </a:xfrm>
        </p:grpSpPr>
        <p:sp>
          <p:nvSpPr>
            <p:cNvPr id="1485" name="Google Shape;1485;p7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7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7" name="Google Shape;1487;p77"/>
          <p:cNvSpPr/>
          <p:nvPr/>
        </p:nvSpPr>
        <p:spPr>
          <a:xfrm>
            <a:off x="1755375" y="74900"/>
            <a:ext cx="300000" cy="297000"/>
          </a:xfrm>
          <a:prstGeom prst="bracePair">
            <a:avLst/>
          </a:prstGeom>
          <a:noFill/>
          <a:ln cap="flat" cmpd="sng" w="19050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ue main slide">
  <p:cSld name="TITLE_AND_TWO_COLUMNS_1"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78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393E2"/>
              </a:buClr>
              <a:buSzPts val="3600"/>
              <a:buFont typeface="Roboto Slab"/>
              <a:buNone/>
              <a:defRPr sz="3600">
                <a:solidFill>
                  <a:srgbClr val="3393E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90" name="Google Shape;1490;p78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3393E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1" name="Google Shape;1491;p78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1492" name="Google Shape;1492;p7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7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ight red main slide">
  <p:cSld name="TITLE_AND_TWO_COLUMNS_1_3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79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3600"/>
              <a:buFont typeface="Roboto Slab"/>
              <a:buNone/>
              <a:defRPr sz="3600">
                <a:solidFill>
                  <a:srgbClr val="E0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496" name="Google Shape;1496;p79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E06666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7" name="Google Shape;1497;p79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1498" name="Google Shape;1498;p7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7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 main slide">
  <p:cSld name="TITLE_AND_TWO_COLUMNS_1_2">
    <p:spTree>
      <p:nvGrpSpPr>
        <p:cNvPr id="1500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80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ED7BE"/>
              </a:buClr>
              <a:buSzPts val="3600"/>
              <a:buFont typeface="Roboto Slab"/>
              <a:buNone/>
              <a:defRPr sz="3600">
                <a:solidFill>
                  <a:srgbClr val="1ED7BE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02" name="Google Shape;1502;p80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ED7BE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3" name="Google Shape;1503;p80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1504" name="Google Shape;1504;p80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80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urple main slide">
  <p:cSld name="TITLE_AND_TWO_COLUMNS_1_1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81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600"/>
              <a:buFont typeface="Roboto Slab"/>
              <a:buNone/>
              <a:defRPr sz="3600">
                <a:solidFill>
                  <a:srgbClr val="A64D79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08" name="Google Shape;1508;p81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A64D7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09" name="Google Shape;1509;p81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1510" name="Google Shape;1510;p81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81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">
  <p:cSld name="TITLE_AND_TWO_COLUMNS_1_1_1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82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741B47"/>
              </a:buClr>
              <a:buSzPts val="3600"/>
              <a:buFont typeface="Roboto Slab"/>
              <a:buNone/>
              <a:defRPr sz="3600">
                <a:solidFill>
                  <a:srgbClr val="741B47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14" name="Google Shape;1514;p82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741B47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5" name="Google Shape;1515;p82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1516" name="Google Shape;1516;p82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82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qua">
  <p:cSld name="TITLE_1_3_1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1ED7BE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5" name="Google Shape;195;p9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6" name="Google Shape;196;p9"/>
          <p:cNvSpPr txBox="1"/>
          <p:nvPr>
            <p:ph idx="1" type="subTitle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9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9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9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202" name="Google Shape;202;p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p9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9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9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212" name="Google Shape;212;p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9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219" name="Google Shape;219;p9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 1">
  <p:cSld name="TITLE_AND_TWO_COLUMNS_1_1_1_1"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83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3600"/>
              <a:buFont typeface="Roboto Slab"/>
              <a:buNone/>
              <a:defRPr sz="3600">
                <a:solidFill>
                  <a:srgbClr val="6AA84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20" name="Google Shape;1520;p83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6AA84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1" name="Google Shape;1521;p83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1522" name="Google Shape;1522;p83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83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purple main slide 1 1 1">
  <p:cSld name="TITLE_AND_TWO_COLUMNS_1_1_1_1_1"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84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3600"/>
              <a:buFont typeface="Roboto Slab"/>
              <a:buNone/>
              <a:defRPr sz="3600">
                <a:solidFill>
                  <a:srgbClr val="351C7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26" name="Google Shape;1526;p84"/>
          <p:cNvSpPr/>
          <p:nvPr/>
        </p:nvSpPr>
        <p:spPr>
          <a:xfrm flipH="1" rot="10800000">
            <a:off x="72774" y="78413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351C7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7" name="Google Shape;1527;p84"/>
          <p:cNvGrpSpPr/>
          <p:nvPr/>
        </p:nvGrpSpPr>
        <p:grpSpPr>
          <a:xfrm>
            <a:off x="264788" y="272219"/>
            <a:ext cx="435866" cy="322470"/>
            <a:chOff x="5255200" y="3006475"/>
            <a:chExt cx="511700" cy="378575"/>
          </a:xfrm>
        </p:grpSpPr>
        <p:sp>
          <p:nvSpPr>
            <p:cNvPr id="1528" name="Google Shape;1528;p84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84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2C9DD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85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2" name="Google Shape;1532;p85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3" name="Google Shape;1533;p85"/>
          <p:cNvSpPr txBox="1"/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534" name="Google Shape;1534;p85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85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85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85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38" name="Google Shape;1538;p8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539" name="Google Shape;1539;p8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8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1" name="Google Shape;1541;p85"/>
          <p:cNvSpPr/>
          <p:nvPr/>
        </p:nvSpPr>
        <p:spPr>
          <a:xfrm>
            <a:off x="203100" y="1270177"/>
            <a:ext cx="166061" cy="287704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42" name="Google Shape;1542;p85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1543" name="Google Shape;1543;p85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85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85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85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85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85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85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85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1" name="Google Shape;1551;p8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552" name="Google Shape;1552;p85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85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85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85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6" name="Google Shape;1556;p85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7" name="Google Shape;1557;p85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85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85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85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61" name="Google Shape;1561;p8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562" name="Google Shape;1562;p8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8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8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8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8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8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8" name="Google Shape;1568;p85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TITLE_ONLY_1"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87"/>
          <p:cNvSpPr/>
          <p:nvPr/>
        </p:nvSpPr>
        <p:spPr>
          <a:xfrm flipH="1" rot="10800000">
            <a:off x="7663675" y="3684808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2" name="Google Shape;1572;p87"/>
          <p:cNvSpPr/>
          <p:nvPr/>
        </p:nvSpPr>
        <p:spPr>
          <a:xfrm rot="5400000">
            <a:off x="499599" y="157100"/>
            <a:ext cx="1146000" cy="13233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73" name="Google Shape;1573;p87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1574" name="Google Shape;1574;p87"/>
          <p:cNvSpPr/>
          <p:nvPr/>
        </p:nvSpPr>
        <p:spPr>
          <a:xfrm flipH="1" rot="10800000">
            <a:off x="-123826" y="10589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87"/>
          <p:cNvSpPr/>
          <p:nvPr/>
        </p:nvSpPr>
        <p:spPr>
          <a:xfrm flipH="1" rot="10800000">
            <a:off x="638175" y="14401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87"/>
          <p:cNvSpPr/>
          <p:nvPr/>
        </p:nvSpPr>
        <p:spPr>
          <a:xfrm flipH="1" rot="10800000">
            <a:off x="1495424" y="-1316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87"/>
          <p:cNvSpPr/>
          <p:nvPr/>
        </p:nvSpPr>
        <p:spPr>
          <a:xfrm flipH="1" rot="10800000">
            <a:off x="327800" y="889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8" name="Google Shape;1578;p8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579" name="Google Shape;1579;p8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8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1" name="Google Shape;1581;p87"/>
          <p:cNvGrpSpPr/>
          <p:nvPr/>
        </p:nvGrpSpPr>
        <p:grpSpPr>
          <a:xfrm>
            <a:off x="904277" y="515192"/>
            <a:ext cx="382958" cy="607111"/>
            <a:chOff x="6718575" y="2318625"/>
            <a:chExt cx="256950" cy="407375"/>
          </a:xfrm>
        </p:grpSpPr>
        <p:sp>
          <p:nvSpPr>
            <p:cNvPr id="1582" name="Google Shape;1582;p87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87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87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87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87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87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87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87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0" name="Google Shape;1590;p8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591" name="Google Shape;1591;p87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87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87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87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5" name="Google Shape;1595;p87"/>
          <p:cNvSpPr/>
          <p:nvPr/>
        </p:nvSpPr>
        <p:spPr>
          <a:xfrm flipH="1" rot="10800000">
            <a:off x="8486774" y="423077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87"/>
          <p:cNvSpPr/>
          <p:nvPr/>
        </p:nvSpPr>
        <p:spPr>
          <a:xfrm flipH="1" rot="10800000">
            <a:off x="8124824" y="461570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87"/>
          <p:cNvSpPr/>
          <p:nvPr/>
        </p:nvSpPr>
        <p:spPr>
          <a:xfrm flipH="1" rot="10800000">
            <a:off x="7821348" y="2935400"/>
            <a:ext cx="819900" cy="7098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87"/>
          <p:cNvSpPr/>
          <p:nvPr/>
        </p:nvSpPr>
        <p:spPr>
          <a:xfrm flipH="1" rot="10800000">
            <a:off x="8486775" y="351217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87"/>
          <p:cNvSpPr/>
          <p:nvPr/>
        </p:nvSpPr>
        <p:spPr>
          <a:xfrm>
            <a:off x="8772688" y="446180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0" name="Google Shape;1600;p87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601" name="Google Shape;1601;p8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8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8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8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8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8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7" name="Google Shape;1607;p87"/>
          <p:cNvSpPr/>
          <p:nvPr/>
        </p:nvSpPr>
        <p:spPr>
          <a:xfrm>
            <a:off x="8081326" y="3153875"/>
            <a:ext cx="299952" cy="27283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88"/>
          <p:cNvSpPr/>
          <p:nvPr/>
        </p:nvSpPr>
        <p:spPr>
          <a:xfrm flipH="1" rot="10800000">
            <a:off x="8218352" y="4121459"/>
            <a:ext cx="685200" cy="5934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0" name="Google Shape;1610;p88"/>
          <p:cNvSpPr/>
          <p:nvPr/>
        </p:nvSpPr>
        <p:spPr>
          <a:xfrm rot="5400000">
            <a:off x="388487" y="105212"/>
            <a:ext cx="944100" cy="10902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11" name="Google Shape;1611;p88"/>
          <p:cNvSpPr/>
          <p:nvPr/>
        </p:nvSpPr>
        <p:spPr>
          <a:xfrm flipH="1" rot="10800000">
            <a:off x="-123825" y="84779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88"/>
          <p:cNvSpPr/>
          <p:nvPr/>
        </p:nvSpPr>
        <p:spPr>
          <a:xfrm flipH="1" rot="10800000">
            <a:off x="503116" y="1161450"/>
            <a:ext cx="352800" cy="3054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88"/>
          <p:cNvSpPr/>
          <p:nvPr/>
        </p:nvSpPr>
        <p:spPr>
          <a:xfrm flipH="1" rot="10800000">
            <a:off x="1208424" y="-131812"/>
            <a:ext cx="674400" cy="584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88"/>
          <p:cNvSpPr/>
          <p:nvPr/>
        </p:nvSpPr>
        <p:spPr>
          <a:xfrm flipH="1" rot="10800000">
            <a:off x="247753" y="49693"/>
            <a:ext cx="295200" cy="255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88"/>
          <p:cNvSpPr/>
          <p:nvPr/>
        </p:nvSpPr>
        <p:spPr>
          <a:xfrm flipH="1" rot="10800000">
            <a:off x="8763568" y="4485979"/>
            <a:ext cx="543000" cy="4704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88"/>
          <p:cNvSpPr/>
          <p:nvPr/>
        </p:nvSpPr>
        <p:spPr>
          <a:xfrm flipH="1" rot="10800000">
            <a:off x="8523810" y="4741100"/>
            <a:ext cx="284100" cy="2457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88"/>
          <p:cNvSpPr/>
          <p:nvPr/>
        </p:nvSpPr>
        <p:spPr>
          <a:xfrm flipH="1" rot="10800000">
            <a:off x="8322785" y="3628023"/>
            <a:ext cx="543000" cy="470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88"/>
          <p:cNvSpPr/>
          <p:nvPr/>
        </p:nvSpPr>
        <p:spPr>
          <a:xfrm flipH="1" rot="10800000">
            <a:off x="8763569" y="4009882"/>
            <a:ext cx="237600" cy="2058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Green">
  <p:cSld name="TITLE_1_3_1_1_2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/>
          <p:nvPr/>
        </p:nvSpPr>
        <p:spPr>
          <a:xfrm rot="5400000">
            <a:off x="559400" y="1538825"/>
            <a:ext cx="1788000" cy="2064600"/>
          </a:xfrm>
          <a:custGeom>
            <a:rect b="b" l="l" r="r" t="t"/>
            <a:pathLst>
              <a:path extrusionOk="0" h="120000" w="12000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p10"/>
          <p:cNvSpPr txBox="1"/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4800"/>
              <a:buFont typeface="Roboto Slab"/>
              <a:buNone/>
              <a:defRPr sz="4800">
                <a:solidFill>
                  <a:srgbClr val="6AA84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4" name="Google Shape;224;p10"/>
          <p:cNvSpPr txBox="1"/>
          <p:nvPr>
            <p:ph idx="1" type="subTitle"/>
          </p:nvPr>
        </p:nvSpPr>
        <p:spPr>
          <a:xfrm>
            <a:off x="2819400" y="2821004"/>
            <a:ext cx="569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0"/>
          <p:cNvSpPr/>
          <p:nvPr/>
        </p:nvSpPr>
        <p:spPr>
          <a:xfrm flipH="1" rot="10800000">
            <a:off x="66674" y="31354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"/>
          <p:cNvSpPr/>
          <p:nvPr/>
        </p:nvSpPr>
        <p:spPr>
          <a:xfrm flipH="1" rot="10800000">
            <a:off x="828675" y="35165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0"/>
          <p:cNvSpPr/>
          <p:nvPr/>
        </p:nvSpPr>
        <p:spPr>
          <a:xfrm flipH="1" rot="10800000">
            <a:off x="761999" y="877950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76200">
            <a:solidFill>
              <a:srgbClr val="18476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"/>
          <p:cNvSpPr/>
          <p:nvPr/>
        </p:nvSpPr>
        <p:spPr>
          <a:xfrm flipH="1" rot="10800000">
            <a:off x="793851" y="4692801"/>
            <a:ext cx="517500" cy="4479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00E1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" name="Google Shape;229;p10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230" name="Google Shape;230;p1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18476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4" name="Google Shape;234;p10"/>
          <p:cNvSpPr/>
          <p:nvPr/>
        </p:nvSpPr>
        <p:spPr>
          <a:xfrm flipH="1" rot="10800000">
            <a:off x="733424" y="3936025"/>
            <a:ext cx="819900" cy="7101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9525">
            <a:solidFill>
              <a:srgbClr val="18476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0"/>
          <p:cNvSpPr/>
          <p:nvPr/>
        </p:nvSpPr>
        <p:spPr>
          <a:xfrm flipH="1" rot="10800000">
            <a:off x="738525" y="100850"/>
            <a:ext cx="428700" cy="3711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3292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"/>
          <p:cNvSpPr/>
          <p:nvPr/>
        </p:nvSpPr>
        <p:spPr>
          <a:xfrm flipH="1" rot="10800000">
            <a:off x="-291325" y="4148475"/>
            <a:ext cx="1182300" cy="1023600"/>
          </a:xfrm>
          <a:prstGeom prst="hexagon">
            <a:avLst>
              <a:gd fmla="val 28678" name="adj"/>
              <a:gd fmla="val 115470" name="vf"/>
            </a:avLst>
          </a:pr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"/>
          <p:cNvSpPr/>
          <p:nvPr/>
        </p:nvSpPr>
        <p:spPr>
          <a:xfrm flipH="1" rot="10800000">
            <a:off x="420725" y="-65225"/>
            <a:ext cx="358800" cy="310500"/>
          </a:xfrm>
          <a:prstGeom prst="hexagon">
            <a:avLst>
              <a:gd fmla="val 28678" name="adj"/>
              <a:gd fmla="val 115470" name="vf"/>
            </a:avLst>
          </a:prstGeom>
          <a:noFill/>
          <a:ln cap="flat" cmpd="sng" w="19050">
            <a:solidFill>
              <a:srgbClr val="00E1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0"/>
          <p:cNvSpPr/>
          <p:nvPr/>
        </p:nvSpPr>
        <p:spPr>
          <a:xfrm>
            <a:off x="1019338" y="4167058"/>
            <a:ext cx="248073" cy="248058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" name="Google Shape;239;p10"/>
          <p:cNvGrpSpPr/>
          <p:nvPr/>
        </p:nvGrpSpPr>
        <p:grpSpPr>
          <a:xfrm>
            <a:off x="964273" y="1033789"/>
            <a:ext cx="415357" cy="398428"/>
            <a:chOff x="5241175" y="4959100"/>
            <a:chExt cx="539775" cy="517775"/>
          </a:xfrm>
        </p:grpSpPr>
        <p:sp>
          <p:nvSpPr>
            <p:cNvPr id="240" name="Google Shape;240;p1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10"/>
          <p:cNvSpPr/>
          <p:nvPr/>
        </p:nvSpPr>
        <p:spPr>
          <a:xfrm>
            <a:off x="102275" y="4464675"/>
            <a:ext cx="395100" cy="391200"/>
          </a:xfrm>
          <a:prstGeom prst="bracePair">
            <a:avLst/>
          </a:prstGeom>
          <a:noFill/>
          <a:ln cap="flat" cmpd="sng" w="28575">
            <a:solidFill>
              <a:srgbClr val="19BBD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E293C"/>
              </a:solidFill>
            </a:endParaRPr>
          </a:p>
        </p:txBody>
      </p:sp>
      <p:sp>
        <p:nvSpPr>
          <p:cNvPr id="247" name="Google Shape;247;p10"/>
          <p:cNvSpPr/>
          <p:nvPr/>
        </p:nvSpPr>
        <p:spPr>
          <a:xfrm flipH="1" rot="10800000">
            <a:off x="-94969" y="303826"/>
            <a:ext cx="1034700" cy="895800"/>
          </a:xfrm>
          <a:custGeom>
            <a:rect b="b" l="l" r="r" t="t"/>
            <a:pathLst>
              <a:path extrusionOk="0" h="120000" w="12000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10"/>
          <p:cNvSpPr txBox="1"/>
          <p:nvPr/>
        </p:nvSpPr>
        <p:spPr>
          <a:xfrm>
            <a:off x="174975" y="422775"/>
            <a:ext cx="6354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84769"/>
                </a:solidFill>
                <a:latin typeface="Consolas"/>
                <a:ea typeface="Consolas"/>
                <a:cs typeface="Consolas"/>
                <a:sym typeface="Consolas"/>
              </a:rPr>
              <a:t>&gt;_</a:t>
            </a:r>
            <a:endParaRPr b="1" sz="2400">
              <a:solidFill>
                <a:srgbClr val="18476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51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55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29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46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85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30" Type="http://schemas.openxmlformats.org/officeDocument/2006/relationships/theme" Target="../theme/theme4.xml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3F3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3F3F3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0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546" name="Google Shape;546;p30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3F3F3"/>
        </a:solidFill>
      </p:bgPr>
    </p:bg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9"/>
          <p:cNvSpPr txBox="1"/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/>
        </p:txBody>
      </p:sp>
      <p:sp>
        <p:nvSpPr>
          <p:cNvPr id="1085" name="Google Shape;1085;p59"/>
          <p:cNvSpPr txBox="1"/>
          <p:nvPr>
            <p:ph idx="1" type="body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  <p:sldLayoutId id="2147483725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1" r:id="rId28"/>
    <p:sldLayoutId id="2147483732" r:id="rId29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89"/>
          <p:cNvSpPr txBox="1"/>
          <p:nvPr>
            <p:ph idx="4294967295" type="ctrTitle"/>
          </p:nvPr>
        </p:nvSpPr>
        <p:spPr>
          <a:xfrm>
            <a:off x="276900" y="1610825"/>
            <a:ext cx="85902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The ASpace API in Action</a:t>
            </a:r>
            <a:endParaRPr b="1"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/>
              <a:t>The </a:t>
            </a:r>
            <a:r>
              <a:rPr b="1" i="1" lang="en" sz="2400"/>
              <a:t>short</a:t>
            </a:r>
            <a:r>
              <a:rPr b="1" lang="en" sz="2400"/>
              <a:t>, short version</a:t>
            </a:r>
            <a:endParaRPr b="1" sz="2400"/>
          </a:p>
        </p:txBody>
      </p:sp>
      <p:sp>
        <p:nvSpPr>
          <p:cNvPr id="1624" name="Google Shape;1624;p89"/>
          <p:cNvSpPr txBox="1"/>
          <p:nvPr/>
        </p:nvSpPr>
        <p:spPr>
          <a:xfrm>
            <a:off x="2088450" y="2926625"/>
            <a:ext cx="4967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ArchivesSpace Member Forum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Washington DC</a:t>
            </a:r>
            <a:endParaRPr sz="18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uli"/>
                <a:ea typeface="Muli"/>
                <a:cs typeface="Muli"/>
                <a:sym typeface="Muli"/>
              </a:rPr>
              <a:t>2018-08-14</a:t>
            </a:r>
            <a:endParaRPr sz="12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25" name="Google Shape;1625;p89"/>
          <p:cNvSpPr txBox="1"/>
          <p:nvPr/>
        </p:nvSpPr>
        <p:spPr>
          <a:xfrm>
            <a:off x="3447600" y="4354800"/>
            <a:ext cx="22488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uli"/>
                <a:ea typeface="Muli"/>
                <a:cs typeface="Muli"/>
                <a:sym typeface="Muli"/>
              </a:rPr>
              <a:t>Valerie Addonizio</a:t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vaddoniz@jhu.edu</a:t>
            </a:r>
            <a:endParaRPr sz="13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98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you work at scale</a:t>
            </a:r>
            <a:endParaRPr/>
          </a:p>
        </p:txBody>
      </p:sp>
      <p:pic>
        <p:nvPicPr>
          <p:cNvPr id="1687" name="Google Shape;1687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908513"/>
            <a:ext cx="6629400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99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you work at scale</a:t>
            </a:r>
            <a:endParaRPr/>
          </a:p>
        </p:txBody>
      </p:sp>
      <p:pic>
        <p:nvPicPr>
          <p:cNvPr id="1693" name="Google Shape;1693;p99"/>
          <p:cNvPicPr preferRelativeResize="0"/>
          <p:nvPr/>
        </p:nvPicPr>
        <p:blipFill rotWithShape="1">
          <a:blip r:embed="rId3">
            <a:alphaModFix/>
          </a:blip>
          <a:srcRect b="4705" l="62580" r="0" t="10963"/>
          <a:stretch/>
        </p:blipFill>
        <p:spPr>
          <a:xfrm>
            <a:off x="1991250" y="1349975"/>
            <a:ext cx="5161500" cy="36351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94" name="Google Shape;1694;p99"/>
          <p:cNvSpPr txBox="1"/>
          <p:nvPr/>
        </p:nvSpPr>
        <p:spPr>
          <a:xfrm>
            <a:off x="692225" y="782700"/>
            <a:ext cx="72399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Create records by the dozens/hundreds/thousands:</a:t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95" name="Google Shape;1695;p99"/>
          <p:cNvSpPr txBox="1"/>
          <p:nvPr/>
        </p:nvSpPr>
        <p:spPr>
          <a:xfrm>
            <a:off x="25950" y="2417175"/>
            <a:ext cx="19719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EA335D"/>
                </a:solidFill>
                <a:latin typeface="Muli"/>
                <a:ea typeface="Muli"/>
                <a:cs typeface="Muli"/>
                <a:sym typeface="Muli"/>
              </a:rPr>
              <a:t>Boom</a:t>
            </a:r>
            <a:r>
              <a:rPr b="1" lang="en" sz="3600">
                <a:solidFill>
                  <a:srgbClr val="EA335D"/>
                </a:solidFill>
                <a:latin typeface="Muli"/>
                <a:ea typeface="Muli"/>
                <a:cs typeface="Muli"/>
                <a:sym typeface="Muli"/>
              </a:rPr>
              <a:t>!</a:t>
            </a:r>
            <a:endParaRPr b="1" sz="3600">
              <a:solidFill>
                <a:srgbClr val="EA335D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100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you work at scale</a:t>
            </a:r>
            <a:endParaRPr/>
          </a:p>
        </p:txBody>
      </p:sp>
      <p:sp>
        <p:nvSpPr>
          <p:cNvPr id="1701" name="Google Shape;1701;p100"/>
          <p:cNvSpPr txBox="1"/>
          <p:nvPr/>
        </p:nvSpPr>
        <p:spPr>
          <a:xfrm>
            <a:off x="692225" y="782700"/>
            <a:ext cx="72399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Modify existing records:</a:t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702" name="Google Shape;1702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039" y="1261200"/>
            <a:ext cx="6093922" cy="372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01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Essentials</a:t>
            </a:r>
            <a:endParaRPr/>
          </a:p>
        </p:txBody>
      </p:sp>
      <p:sp>
        <p:nvSpPr>
          <p:cNvPr id="1708" name="Google Shape;1708;p101"/>
          <p:cNvSpPr txBox="1"/>
          <p:nvPr/>
        </p:nvSpPr>
        <p:spPr>
          <a:xfrm>
            <a:off x="1929750" y="1847900"/>
            <a:ext cx="52845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Same data, different view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Lets you work at scale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Enables applications to communicate directly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09" name="Google Shape;1709;p101"/>
          <p:cNvCxnSpPr/>
          <p:nvPr/>
        </p:nvCxnSpPr>
        <p:spPr>
          <a:xfrm>
            <a:off x="0" y="4025075"/>
            <a:ext cx="2013000" cy="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med" w="med" type="diamond"/>
            <a:tailEnd len="med" w="med" type="triangle"/>
          </a:ln>
        </p:spPr>
      </p:cxnSp>
      <p:sp>
        <p:nvSpPr>
          <p:cNvPr id="1710" name="Google Shape;1710;p101"/>
          <p:cNvSpPr txBox="1"/>
          <p:nvPr/>
        </p:nvSpPr>
        <p:spPr>
          <a:xfrm>
            <a:off x="192441" y="3473382"/>
            <a:ext cx="14757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Hold that thought!</a:t>
            </a:r>
            <a:endParaRPr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102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</a:t>
            </a:r>
            <a:endParaRPr/>
          </a:p>
        </p:txBody>
      </p:sp>
      <p:sp>
        <p:nvSpPr>
          <p:cNvPr id="1716" name="Google Shape;1716;p102"/>
          <p:cNvSpPr txBox="1"/>
          <p:nvPr/>
        </p:nvSpPr>
        <p:spPr>
          <a:xfrm>
            <a:off x="1929750" y="1847900"/>
            <a:ext cx="52845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Flip the ice cream switch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Every record is an endpoint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JSON is your new best friend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717" name="Google Shape;1717;p102"/>
          <p:cNvCxnSpPr/>
          <p:nvPr/>
        </p:nvCxnSpPr>
        <p:spPr>
          <a:xfrm>
            <a:off x="0" y="2196275"/>
            <a:ext cx="2013000" cy="0"/>
          </a:xfrm>
          <a:prstGeom prst="straightConnector1">
            <a:avLst/>
          </a:prstGeom>
          <a:noFill/>
          <a:ln cap="flat" cmpd="sng" w="76200">
            <a:solidFill>
              <a:srgbClr val="0E293C"/>
            </a:solidFill>
            <a:prstDash val="solid"/>
            <a:round/>
            <a:headEnd len="med" w="med" type="diamond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103"/>
          <p:cNvSpPr/>
          <p:nvPr/>
        </p:nvSpPr>
        <p:spPr>
          <a:xfrm>
            <a:off x="2381088" y="1999425"/>
            <a:ext cx="1449300" cy="1334400"/>
          </a:xfrm>
          <a:prstGeom prst="ellipse">
            <a:avLst/>
          </a:prstGeom>
          <a:solidFill>
            <a:srgbClr val="CC6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3" name="Google Shape;1723;p103"/>
          <p:cNvSpPr/>
          <p:nvPr/>
        </p:nvSpPr>
        <p:spPr>
          <a:xfrm>
            <a:off x="2540125" y="3113000"/>
            <a:ext cx="1131225" cy="1661475"/>
          </a:xfrm>
          <a:prstGeom prst="flowChartManualOperation">
            <a:avLst/>
          </a:prstGeom>
          <a:solidFill>
            <a:srgbClr val="7155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4" name="Google Shape;1724;p103"/>
          <p:cNvSpPr/>
          <p:nvPr/>
        </p:nvSpPr>
        <p:spPr>
          <a:xfrm rot="6465706">
            <a:off x="2337548" y="1380648"/>
            <a:ext cx="1493805" cy="1334792"/>
          </a:xfrm>
          <a:prstGeom prst="chord">
            <a:avLst>
              <a:gd fmla="val 2700000" name="adj1"/>
              <a:gd fmla="val 16421565" name="adj2"/>
            </a:avLst>
          </a:prstGeom>
          <a:solidFill>
            <a:srgbClr val="3DEBA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5" name="Google Shape;1725;p103"/>
          <p:cNvSpPr/>
          <p:nvPr/>
        </p:nvSpPr>
        <p:spPr>
          <a:xfrm rot="-235952">
            <a:off x="2375521" y="2249916"/>
            <a:ext cx="1447909" cy="150367"/>
          </a:xfrm>
          <a:prstGeom prst="ellipse">
            <a:avLst/>
          </a:prstGeom>
          <a:solidFill>
            <a:srgbClr val="3DE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103"/>
          <p:cNvSpPr/>
          <p:nvPr/>
        </p:nvSpPr>
        <p:spPr>
          <a:xfrm>
            <a:off x="2451750" y="3015800"/>
            <a:ext cx="1334400" cy="150300"/>
          </a:xfrm>
          <a:prstGeom prst="ellipse">
            <a:avLst/>
          </a:prstGeom>
          <a:solidFill>
            <a:srgbClr val="CC6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7" name="Google Shape;1727;p103"/>
          <p:cNvSpPr/>
          <p:nvPr/>
        </p:nvSpPr>
        <p:spPr>
          <a:xfrm rot="-1499999">
            <a:off x="2883323" y="1595655"/>
            <a:ext cx="44210" cy="150289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8" name="Google Shape;1728;p103"/>
          <p:cNvSpPr/>
          <p:nvPr/>
        </p:nvSpPr>
        <p:spPr>
          <a:xfrm rot="-1499999">
            <a:off x="2666310" y="1828380"/>
            <a:ext cx="44210" cy="150289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103"/>
          <p:cNvSpPr/>
          <p:nvPr/>
        </p:nvSpPr>
        <p:spPr>
          <a:xfrm rot="-1499999">
            <a:off x="3083635" y="1466930"/>
            <a:ext cx="44210" cy="150289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103"/>
          <p:cNvSpPr/>
          <p:nvPr/>
        </p:nvSpPr>
        <p:spPr>
          <a:xfrm rot="-1499999">
            <a:off x="3254910" y="2903805"/>
            <a:ext cx="44210" cy="150289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103"/>
          <p:cNvSpPr/>
          <p:nvPr/>
        </p:nvSpPr>
        <p:spPr>
          <a:xfrm rot="-1499999">
            <a:off x="2919185" y="1384617"/>
            <a:ext cx="44210" cy="150289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103"/>
          <p:cNvSpPr/>
          <p:nvPr/>
        </p:nvSpPr>
        <p:spPr>
          <a:xfrm rot="-1499999">
            <a:off x="2516048" y="2219130"/>
            <a:ext cx="44210" cy="150289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103"/>
          <p:cNvSpPr/>
          <p:nvPr/>
        </p:nvSpPr>
        <p:spPr>
          <a:xfrm rot="3173531">
            <a:off x="2736130" y="20978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103"/>
          <p:cNvSpPr/>
          <p:nvPr/>
        </p:nvSpPr>
        <p:spPr>
          <a:xfrm rot="3173531">
            <a:off x="3464418" y="1679619"/>
            <a:ext cx="44216" cy="150294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103"/>
          <p:cNvSpPr/>
          <p:nvPr/>
        </p:nvSpPr>
        <p:spPr>
          <a:xfrm rot="3173531">
            <a:off x="2541231" y="2015554"/>
            <a:ext cx="44216" cy="150294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103"/>
          <p:cNvSpPr/>
          <p:nvPr/>
        </p:nvSpPr>
        <p:spPr>
          <a:xfrm rot="3173531">
            <a:off x="3077369" y="2792615"/>
            <a:ext cx="44216" cy="150294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103"/>
          <p:cNvSpPr/>
          <p:nvPr/>
        </p:nvSpPr>
        <p:spPr>
          <a:xfrm rot="3173531">
            <a:off x="2725995" y="2879500"/>
            <a:ext cx="44216" cy="150294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103"/>
          <p:cNvSpPr/>
          <p:nvPr/>
        </p:nvSpPr>
        <p:spPr>
          <a:xfrm rot="3173531">
            <a:off x="3254833" y="2589248"/>
            <a:ext cx="44216" cy="150294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103"/>
          <p:cNvSpPr/>
          <p:nvPr/>
        </p:nvSpPr>
        <p:spPr>
          <a:xfrm rot="-3131551">
            <a:off x="3485523" y="2845555"/>
            <a:ext cx="44221" cy="15029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103"/>
          <p:cNvSpPr/>
          <p:nvPr/>
        </p:nvSpPr>
        <p:spPr>
          <a:xfrm rot="-3131551">
            <a:off x="2687405" y="2657636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103"/>
          <p:cNvSpPr/>
          <p:nvPr/>
        </p:nvSpPr>
        <p:spPr>
          <a:xfrm rot="-3131551">
            <a:off x="2725987" y="1619879"/>
            <a:ext cx="44221" cy="15029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103"/>
          <p:cNvSpPr/>
          <p:nvPr/>
        </p:nvSpPr>
        <p:spPr>
          <a:xfrm rot="-3131551">
            <a:off x="2590945" y="2423223"/>
            <a:ext cx="44221" cy="15029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103"/>
          <p:cNvSpPr/>
          <p:nvPr/>
        </p:nvSpPr>
        <p:spPr>
          <a:xfrm rot="-3131551">
            <a:off x="2950040" y="19490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103"/>
          <p:cNvSpPr/>
          <p:nvPr/>
        </p:nvSpPr>
        <p:spPr>
          <a:xfrm rot="-3131551">
            <a:off x="3225760" y="1911485"/>
            <a:ext cx="44221" cy="15029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103"/>
          <p:cNvSpPr/>
          <p:nvPr/>
        </p:nvSpPr>
        <p:spPr>
          <a:xfrm rot="-6054717">
            <a:off x="3464418" y="1933952"/>
            <a:ext cx="44215" cy="15031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103"/>
          <p:cNvSpPr/>
          <p:nvPr/>
        </p:nvSpPr>
        <p:spPr>
          <a:xfrm rot="-6054717">
            <a:off x="3615327" y="2591480"/>
            <a:ext cx="44215" cy="15031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103"/>
          <p:cNvSpPr/>
          <p:nvPr/>
        </p:nvSpPr>
        <p:spPr>
          <a:xfrm rot="-6054717">
            <a:off x="2982373" y="2163821"/>
            <a:ext cx="44215" cy="15031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103"/>
          <p:cNvSpPr/>
          <p:nvPr/>
        </p:nvSpPr>
        <p:spPr>
          <a:xfrm rot="-6054717">
            <a:off x="2982369" y="2355449"/>
            <a:ext cx="44215" cy="15031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103"/>
          <p:cNvSpPr/>
          <p:nvPr/>
        </p:nvSpPr>
        <p:spPr>
          <a:xfrm rot="-6054717">
            <a:off x="2982366" y="2552102"/>
            <a:ext cx="44215" cy="15031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103"/>
          <p:cNvSpPr/>
          <p:nvPr/>
        </p:nvSpPr>
        <p:spPr>
          <a:xfrm rot="-6054717">
            <a:off x="3062337" y="1834818"/>
            <a:ext cx="44215" cy="15031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103"/>
          <p:cNvSpPr/>
          <p:nvPr/>
        </p:nvSpPr>
        <p:spPr>
          <a:xfrm rot="-1499999">
            <a:off x="3401648" y="2673030"/>
            <a:ext cx="44210" cy="150289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103"/>
          <p:cNvSpPr/>
          <p:nvPr/>
        </p:nvSpPr>
        <p:spPr>
          <a:xfrm rot="3173531">
            <a:off x="3040930" y="29360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103"/>
          <p:cNvSpPr/>
          <p:nvPr/>
        </p:nvSpPr>
        <p:spPr>
          <a:xfrm rot="-3131551">
            <a:off x="3254840" y="27872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103"/>
          <p:cNvSpPr/>
          <p:nvPr/>
        </p:nvSpPr>
        <p:spPr>
          <a:xfrm rot="3173531">
            <a:off x="3269530" y="14120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103"/>
          <p:cNvSpPr/>
          <p:nvPr/>
        </p:nvSpPr>
        <p:spPr>
          <a:xfrm rot="-3131551">
            <a:off x="3228255" y="2123311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103"/>
          <p:cNvSpPr/>
          <p:nvPr/>
        </p:nvSpPr>
        <p:spPr>
          <a:xfrm rot="-3131551">
            <a:off x="3269520" y="1661485"/>
            <a:ext cx="44221" cy="15029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103"/>
          <p:cNvSpPr/>
          <p:nvPr/>
        </p:nvSpPr>
        <p:spPr>
          <a:xfrm rot="7668449">
            <a:off x="3276005" y="2391223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103"/>
          <p:cNvSpPr/>
          <p:nvPr/>
        </p:nvSpPr>
        <p:spPr>
          <a:xfrm rot="4745283">
            <a:off x="2736138" y="2377450"/>
            <a:ext cx="44215" cy="15031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103"/>
          <p:cNvSpPr/>
          <p:nvPr/>
        </p:nvSpPr>
        <p:spPr>
          <a:xfrm rot="7668449">
            <a:off x="2504530" y="2638286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103"/>
          <p:cNvSpPr/>
          <p:nvPr/>
        </p:nvSpPr>
        <p:spPr>
          <a:xfrm rot="-1499999">
            <a:off x="3641485" y="2423230"/>
            <a:ext cx="44210" cy="150289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103"/>
          <p:cNvSpPr/>
          <p:nvPr/>
        </p:nvSpPr>
        <p:spPr>
          <a:xfrm rot="-3131551">
            <a:off x="3464410" y="2296060"/>
            <a:ext cx="44221" cy="15029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103"/>
          <p:cNvSpPr/>
          <p:nvPr/>
        </p:nvSpPr>
        <p:spPr>
          <a:xfrm rot="-3131551">
            <a:off x="2875923" y="2693155"/>
            <a:ext cx="44221" cy="15029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103"/>
          <p:cNvSpPr/>
          <p:nvPr/>
        </p:nvSpPr>
        <p:spPr>
          <a:xfrm rot="-6054717">
            <a:off x="3668173" y="2163821"/>
            <a:ext cx="44215" cy="15031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4" name="Google Shape;1764;p103"/>
          <p:cNvSpPr/>
          <p:nvPr/>
        </p:nvSpPr>
        <p:spPr>
          <a:xfrm rot="-3131551">
            <a:off x="3635840" y="17966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5" name="Google Shape;1765;p103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the ice cream switch</a:t>
            </a:r>
            <a:endParaRPr/>
          </a:p>
        </p:txBody>
      </p:sp>
      <p:sp>
        <p:nvSpPr>
          <p:cNvPr id="1766" name="Google Shape;1766;p103"/>
          <p:cNvSpPr txBox="1"/>
          <p:nvPr/>
        </p:nvSpPr>
        <p:spPr>
          <a:xfrm>
            <a:off x="5003725" y="1864625"/>
            <a:ext cx="2664900" cy="20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Yum!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It is </a:t>
            </a:r>
            <a:r>
              <a:rPr lang="en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definitely</a:t>
            </a:r>
            <a:r>
              <a:rPr lang="en" sz="3000">
                <a:solidFill>
                  <a:srgbClr val="434343"/>
                </a:solidFill>
                <a:latin typeface="Muli"/>
                <a:ea typeface="Muli"/>
                <a:cs typeface="Muli"/>
                <a:sym typeface="Muli"/>
              </a:rPr>
              <a:t> August in DC.</a:t>
            </a:r>
            <a:endParaRPr sz="3000">
              <a:solidFill>
                <a:srgbClr val="434343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0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104"/>
          <p:cNvSpPr/>
          <p:nvPr/>
        </p:nvSpPr>
        <p:spPr>
          <a:xfrm>
            <a:off x="2381088" y="1999425"/>
            <a:ext cx="1449300" cy="1334400"/>
          </a:xfrm>
          <a:prstGeom prst="ellipse">
            <a:avLst/>
          </a:prstGeom>
          <a:solidFill>
            <a:srgbClr val="CC6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104"/>
          <p:cNvSpPr/>
          <p:nvPr/>
        </p:nvSpPr>
        <p:spPr>
          <a:xfrm>
            <a:off x="2540125" y="3113000"/>
            <a:ext cx="1131225" cy="1661475"/>
          </a:xfrm>
          <a:prstGeom prst="flowChartManualOperation">
            <a:avLst/>
          </a:prstGeom>
          <a:solidFill>
            <a:srgbClr val="7155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04"/>
          <p:cNvSpPr/>
          <p:nvPr/>
        </p:nvSpPr>
        <p:spPr>
          <a:xfrm rot="6465706">
            <a:off x="2337548" y="1380648"/>
            <a:ext cx="1493805" cy="1334792"/>
          </a:xfrm>
          <a:prstGeom prst="chord">
            <a:avLst>
              <a:gd fmla="val 2700000" name="adj1"/>
              <a:gd fmla="val 16421565" name="adj2"/>
            </a:avLst>
          </a:prstGeom>
          <a:solidFill>
            <a:srgbClr val="3DEBA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104"/>
          <p:cNvSpPr/>
          <p:nvPr/>
        </p:nvSpPr>
        <p:spPr>
          <a:xfrm rot="-235952">
            <a:off x="2375521" y="2249916"/>
            <a:ext cx="1447909" cy="150367"/>
          </a:xfrm>
          <a:prstGeom prst="ellipse">
            <a:avLst/>
          </a:prstGeom>
          <a:solidFill>
            <a:srgbClr val="3DE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104"/>
          <p:cNvSpPr/>
          <p:nvPr/>
        </p:nvSpPr>
        <p:spPr>
          <a:xfrm>
            <a:off x="2451750" y="3015800"/>
            <a:ext cx="1334400" cy="150300"/>
          </a:xfrm>
          <a:prstGeom prst="ellipse">
            <a:avLst/>
          </a:prstGeom>
          <a:solidFill>
            <a:srgbClr val="CC6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104"/>
          <p:cNvSpPr/>
          <p:nvPr/>
        </p:nvSpPr>
        <p:spPr>
          <a:xfrm rot="-1499999">
            <a:off x="2883323" y="1595655"/>
            <a:ext cx="44210" cy="150289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104"/>
          <p:cNvSpPr/>
          <p:nvPr/>
        </p:nvSpPr>
        <p:spPr>
          <a:xfrm rot="-1499999">
            <a:off x="2666310" y="1828380"/>
            <a:ext cx="44210" cy="150289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104"/>
          <p:cNvSpPr/>
          <p:nvPr/>
        </p:nvSpPr>
        <p:spPr>
          <a:xfrm rot="-1499999">
            <a:off x="3083635" y="1466930"/>
            <a:ext cx="44210" cy="150289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9" name="Google Shape;1779;p104"/>
          <p:cNvSpPr/>
          <p:nvPr/>
        </p:nvSpPr>
        <p:spPr>
          <a:xfrm rot="-1499999">
            <a:off x="3254910" y="2903805"/>
            <a:ext cx="44210" cy="150289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0" name="Google Shape;1780;p104"/>
          <p:cNvSpPr/>
          <p:nvPr/>
        </p:nvSpPr>
        <p:spPr>
          <a:xfrm rot="-1499999">
            <a:off x="2919185" y="1384617"/>
            <a:ext cx="44210" cy="150289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1" name="Google Shape;1781;p104"/>
          <p:cNvSpPr/>
          <p:nvPr/>
        </p:nvSpPr>
        <p:spPr>
          <a:xfrm rot="-1499999">
            <a:off x="2516048" y="2219130"/>
            <a:ext cx="44210" cy="150289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2" name="Google Shape;1782;p104"/>
          <p:cNvSpPr/>
          <p:nvPr/>
        </p:nvSpPr>
        <p:spPr>
          <a:xfrm rot="3173531">
            <a:off x="2736130" y="20978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104"/>
          <p:cNvSpPr/>
          <p:nvPr/>
        </p:nvSpPr>
        <p:spPr>
          <a:xfrm rot="3173531">
            <a:off x="3464418" y="1679619"/>
            <a:ext cx="44216" cy="150294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104"/>
          <p:cNvSpPr/>
          <p:nvPr/>
        </p:nvSpPr>
        <p:spPr>
          <a:xfrm rot="3173531">
            <a:off x="2541231" y="2015554"/>
            <a:ext cx="44216" cy="150294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104"/>
          <p:cNvSpPr/>
          <p:nvPr/>
        </p:nvSpPr>
        <p:spPr>
          <a:xfrm rot="3173531">
            <a:off x="3077369" y="2792615"/>
            <a:ext cx="44216" cy="150294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6" name="Google Shape;1786;p104"/>
          <p:cNvSpPr/>
          <p:nvPr/>
        </p:nvSpPr>
        <p:spPr>
          <a:xfrm rot="3173531">
            <a:off x="2725995" y="2879500"/>
            <a:ext cx="44216" cy="150294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7" name="Google Shape;1787;p104"/>
          <p:cNvSpPr/>
          <p:nvPr/>
        </p:nvSpPr>
        <p:spPr>
          <a:xfrm rot="3173531">
            <a:off x="3254833" y="2589248"/>
            <a:ext cx="44216" cy="150294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104"/>
          <p:cNvSpPr/>
          <p:nvPr/>
        </p:nvSpPr>
        <p:spPr>
          <a:xfrm rot="-3131551">
            <a:off x="3485523" y="2845555"/>
            <a:ext cx="44221" cy="15029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104"/>
          <p:cNvSpPr/>
          <p:nvPr/>
        </p:nvSpPr>
        <p:spPr>
          <a:xfrm rot="-3131551">
            <a:off x="2687405" y="2657636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104"/>
          <p:cNvSpPr/>
          <p:nvPr/>
        </p:nvSpPr>
        <p:spPr>
          <a:xfrm rot="-3131551">
            <a:off x="2725987" y="1619879"/>
            <a:ext cx="44221" cy="15029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1" name="Google Shape;1791;p104"/>
          <p:cNvSpPr/>
          <p:nvPr/>
        </p:nvSpPr>
        <p:spPr>
          <a:xfrm rot="-3131551">
            <a:off x="2590945" y="2423223"/>
            <a:ext cx="44221" cy="15029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2" name="Google Shape;1792;p104"/>
          <p:cNvSpPr/>
          <p:nvPr/>
        </p:nvSpPr>
        <p:spPr>
          <a:xfrm rot="-3131551">
            <a:off x="2950040" y="19490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3" name="Google Shape;1793;p104"/>
          <p:cNvSpPr/>
          <p:nvPr/>
        </p:nvSpPr>
        <p:spPr>
          <a:xfrm rot="-3131551">
            <a:off x="3225760" y="1911485"/>
            <a:ext cx="44221" cy="15029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4" name="Google Shape;1794;p104"/>
          <p:cNvSpPr/>
          <p:nvPr/>
        </p:nvSpPr>
        <p:spPr>
          <a:xfrm rot="-6054717">
            <a:off x="3464418" y="1933952"/>
            <a:ext cx="44215" cy="15031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104"/>
          <p:cNvSpPr/>
          <p:nvPr/>
        </p:nvSpPr>
        <p:spPr>
          <a:xfrm rot="-6054717">
            <a:off x="3615327" y="2591480"/>
            <a:ext cx="44215" cy="15031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104"/>
          <p:cNvSpPr/>
          <p:nvPr/>
        </p:nvSpPr>
        <p:spPr>
          <a:xfrm rot="-6054717">
            <a:off x="2982373" y="2163821"/>
            <a:ext cx="44215" cy="15031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104"/>
          <p:cNvSpPr/>
          <p:nvPr/>
        </p:nvSpPr>
        <p:spPr>
          <a:xfrm rot="-6054717">
            <a:off x="2982369" y="2355449"/>
            <a:ext cx="44215" cy="15031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104"/>
          <p:cNvSpPr/>
          <p:nvPr/>
        </p:nvSpPr>
        <p:spPr>
          <a:xfrm rot="-6054717">
            <a:off x="2982366" y="2552102"/>
            <a:ext cx="44215" cy="15031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104"/>
          <p:cNvSpPr/>
          <p:nvPr/>
        </p:nvSpPr>
        <p:spPr>
          <a:xfrm rot="-6054717">
            <a:off x="3062337" y="1834818"/>
            <a:ext cx="44215" cy="15031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104"/>
          <p:cNvSpPr/>
          <p:nvPr/>
        </p:nvSpPr>
        <p:spPr>
          <a:xfrm rot="-1499999">
            <a:off x="3401648" y="2673030"/>
            <a:ext cx="44210" cy="150289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104"/>
          <p:cNvSpPr/>
          <p:nvPr/>
        </p:nvSpPr>
        <p:spPr>
          <a:xfrm rot="3173531">
            <a:off x="3040930" y="29360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104"/>
          <p:cNvSpPr/>
          <p:nvPr/>
        </p:nvSpPr>
        <p:spPr>
          <a:xfrm rot="-3131551">
            <a:off x="3254840" y="27872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104"/>
          <p:cNvSpPr/>
          <p:nvPr/>
        </p:nvSpPr>
        <p:spPr>
          <a:xfrm rot="3173531">
            <a:off x="3269530" y="14120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104"/>
          <p:cNvSpPr/>
          <p:nvPr/>
        </p:nvSpPr>
        <p:spPr>
          <a:xfrm rot="-3131551">
            <a:off x="3228255" y="2123311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104"/>
          <p:cNvSpPr/>
          <p:nvPr/>
        </p:nvSpPr>
        <p:spPr>
          <a:xfrm rot="-3131551">
            <a:off x="3269520" y="1661485"/>
            <a:ext cx="44221" cy="15029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104"/>
          <p:cNvSpPr/>
          <p:nvPr/>
        </p:nvSpPr>
        <p:spPr>
          <a:xfrm rot="7668449">
            <a:off x="3276005" y="2391223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7" name="Google Shape;1807;p104"/>
          <p:cNvSpPr/>
          <p:nvPr/>
        </p:nvSpPr>
        <p:spPr>
          <a:xfrm rot="4745283">
            <a:off x="2736138" y="2377450"/>
            <a:ext cx="44215" cy="15031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104"/>
          <p:cNvSpPr/>
          <p:nvPr/>
        </p:nvSpPr>
        <p:spPr>
          <a:xfrm rot="7668449">
            <a:off x="2504530" y="2638286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104"/>
          <p:cNvSpPr/>
          <p:nvPr/>
        </p:nvSpPr>
        <p:spPr>
          <a:xfrm rot="-1499999">
            <a:off x="3641485" y="2423230"/>
            <a:ext cx="44210" cy="150289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104"/>
          <p:cNvSpPr/>
          <p:nvPr/>
        </p:nvSpPr>
        <p:spPr>
          <a:xfrm rot="-3131551">
            <a:off x="3464410" y="2296060"/>
            <a:ext cx="44221" cy="15029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104"/>
          <p:cNvSpPr/>
          <p:nvPr/>
        </p:nvSpPr>
        <p:spPr>
          <a:xfrm rot="-3131551">
            <a:off x="2875923" y="2693155"/>
            <a:ext cx="44221" cy="15029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104"/>
          <p:cNvSpPr/>
          <p:nvPr/>
        </p:nvSpPr>
        <p:spPr>
          <a:xfrm rot="-6054717">
            <a:off x="3668173" y="2163821"/>
            <a:ext cx="44215" cy="15031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104"/>
          <p:cNvSpPr/>
          <p:nvPr/>
        </p:nvSpPr>
        <p:spPr>
          <a:xfrm rot="-3131551">
            <a:off x="3635840" y="17966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104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the ice cream switch</a:t>
            </a:r>
            <a:endParaRPr/>
          </a:p>
        </p:txBody>
      </p:sp>
      <p:sp>
        <p:nvSpPr>
          <p:cNvPr id="1815" name="Google Shape;1815;p104"/>
          <p:cNvSpPr/>
          <p:nvPr/>
        </p:nvSpPr>
        <p:spPr>
          <a:xfrm>
            <a:off x="3228000" y="973900"/>
            <a:ext cx="1600200" cy="40719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1816" name="Google Shape;1816;p104"/>
          <p:cNvSpPr txBox="1"/>
          <p:nvPr/>
        </p:nvSpPr>
        <p:spPr>
          <a:xfrm>
            <a:off x="4751556" y="2709850"/>
            <a:ext cx="17268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One thing</a:t>
            </a:r>
            <a:endParaRPr b="1" sz="24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105"/>
          <p:cNvSpPr/>
          <p:nvPr/>
        </p:nvSpPr>
        <p:spPr>
          <a:xfrm>
            <a:off x="2381088" y="1999425"/>
            <a:ext cx="1449300" cy="1334400"/>
          </a:xfrm>
          <a:prstGeom prst="ellipse">
            <a:avLst/>
          </a:prstGeom>
          <a:solidFill>
            <a:srgbClr val="CC6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105"/>
          <p:cNvSpPr/>
          <p:nvPr/>
        </p:nvSpPr>
        <p:spPr>
          <a:xfrm>
            <a:off x="2540125" y="3113000"/>
            <a:ext cx="1131225" cy="1661475"/>
          </a:xfrm>
          <a:prstGeom prst="flowChartManualOperation">
            <a:avLst/>
          </a:prstGeom>
          <a:solidFill>
            <a:srgbClr val="7155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105"/>
          <p:cNvSpPr/>
          <p:nvPr/>
        </p:nvSpPr>
        <p:spPr>
          <a:xfrm rot="6465706">
            <a:off x="2337548" y="1380648"/>
            <a:ext cx="1493805" cy="1334792"/>
          </a:xfrm>
          <a:prstGeom prst="chord">
            <a:avLst>
              <a:gd fmla="val 2700000" name="adj1"/>
              <a:gd fmla="val 16421565" name="adj2"/>
            </a:avLst>
          </a:prstGeom>
          <a:solidFill>
            <a:srgbClr val="3DEBA6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105"/>
          <p:cNvSpPr/>
          <p:nvPr/>
        </p:nvSpPr>
        <p:spPr>
          <a:xfrm rot="-235952">
            <a:off x="2375521" y="2249916"/>
            <a:ext cx="1447909" cy="150367"/>
          </a:xfrm>
          <a:prstGeom prst="ellipse">
            <a:avLst/>
          </a:prstGeom>
          <a:solidFill>
            <a:srgbClr val="3DE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105"/>
          <p:cNvSpPr/>
          <p:nvPr/>
        </p:nvSpPr>
        <p:spPr>
          <a:xfrm>
            <a:off x="2451750" y="3015800"/>
            <a:ext cx="1334400" cy="150300"/>
          </a:xfrm>
          <a:prstGeom prst="ellipse">
            <a:avLst/>
          </a:prstGeom>
          <a:solidFill>
            <a:srgbClr val="CC63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05"/>
          <p:cNvSpPr/>
          <p:nvPr/>
        </p:nvSpPr>
        <p:spPr>
          <a:xfrm rot="-1499999">
            <a:off x="2883323" y="1595655"/>
            <a:ext cx="44210" cy="150289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105"/>
          <p:cNvSpPr/>
          <p:nvPr/>
        </p:nvSpPr>
        <p:spPr>
          <a:xfrm rot="-1499999">
            <a:off x="2666310" y="1828380"/>
            <a:ext cx="44210" cy="150289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8" name="Google Shape;1828;p105"/>
          <p:cNvSpPr/>
          <p:nvPr/>
        </p:nvSpPr>
        <p:spPr>
          <a:xfrm rot="-1499999">
            <a:off x="3083635" y="1466930"/>
            <a:ext cx="44210" cy="150289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9" name="Google Shape;1829;p105"/>
          <p:cNvSpPr/>
          <p:nvPr/>
        </p:nvSpPr>
        <p:spPr>
          <a:xfrm rot="-1499999">
            <a:off x="3254910" y="2903805"/>
            <a:ext cx="44210" cy="150289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105"/>
          <p:cNvSpPr/>
          <p:nvPr/>
        </p:nvSpPr>
        <p:spPr>
          <a:xfrm rot="-1499999">
            <a:off x="2919185" y="1384617"/>
            <a:ext cx="44210" cy="150289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p105"/>
          <p:cNvSpPr/>
          <p:nvPr/>
        </p:nvSpPr>
        <p:spPr>
          <a:xfrm rot="-1499999">
            <a:off x="2516048" y="2219130"/>
            <a:ext cx="44210" cy="150289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105"/>
          <p:cNvSpPr/>
          <p:nvPr/>
        </p:nvSpPr>
        <p:spPr>
          <a:xfrm rot="3173531">
            <a:off x="2736130" y="20978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105"/>
          <p:cNvSpPr/>
          <p:nvPr/>
        </p:nvSpPr>
        <p:spPr>
          <a:xfrm rot="3173531">
            <a:off x="3464418" y="1679619"/>
            <a:ext cx="44216" cy="150294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105"/>
          <p:cNvSpPr/>
          <p:nvPr/>
        </p:nvSpPr>
        <p:spPr>
          <a:xfrm rot="3173531">
            <a:off x="2541231" y="2015554"/>
            <a:ext cx="44216" cy="150294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105"/>
          <p:cNvSpPr/>
          <p:nvPr/>
        </p:nvSpPr>
        <p:spPr>
          <a:xfrm rot="3173531">
            <a:off x="3077369" y="2792615"/>
            <a:ext cx="44216" cy="150294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105"/>
          <p:cNvSpPr/>
          <p:nvPr/>
        </p:nvSpPr>
        <p:spPr>
          <a:xfrm rot="3173531">
            <a:off x="2725995" y="2879500"/>
            <a:ext cx="44216" cy="150294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105"/>
          <p:cNvSpPr/>
          <p:nvPr/>
        </p:nvSpPr>
        <p:spPr>
          <a:xfrm rot="3173531">
            <a:off x="3254833" y="2589248"/>
            <a:ext cx="44216" cy="150294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105"/>
          <p:cNvSpPr/>
          <p:nvPr/>
        </p:nvSpPr>
        <p:spPr>
          <a:xfrm rot="-3131551">
            <a:off x="3485523" y="2845555"/>
            <a:ext cx="44221" cy="15029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105"/>
          <p:cNvSpPr/>
          <p:nvPr/>
        </p:nvSpPr>
        <p:spPr>
          <a:xfrm rot="-3131551">
            <a:off x="2687405" y="2657636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105"/>
          <p:cNvSpPr/>
          <p:nvPr/>
        </p:nvSpPr>
        <p:spPr>
          <a:xfrm rot="-3131551">
            <a:off x="2725987" y="1619879"/>
            <a:ext cx="44221" cy="15029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105"/>
          <p:cNvSpPr/>
          <p:nvPr/>
        </p:nvSpPr>
        <p:spPr>
          <a:xfrm rot="-3131551">
            <a:off x="2590945" y="2423223"/>
            <a:ext cx="44221" cy="15029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105"/>
          <p:cNvSpPr/>
          <p:nvPr/>
        </p:nvSpPr>
        <p:spPr>
          <a:xfrm rot="-3131551">
            <a:off x="2950040" y="19490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3" name="Google Shape;1843;p105"/>
          <p:cNvSpPr/>
          <p:nvPr/>
        </p:nvSpPr>
        <p:spPr>
          <a:xfrm rot="-3131551">
            <a:off x="3225760" y="1911485"/>
            <a:ext cx="44221" cy="15029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4" name="Google Shape;1844;p105"/>
          <p:cNvSpPr/>
          <p:nvPr/>
        </p:nvSpPr>
        <p:spPr>
          <a:xfrm rot="-6054717">
            <a:off x="3464418" y="1933952"/>
            <a:ext cx="44215" cy="15031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105"/>
          <p:cNvSpPr/>
          <p:nvPr/>
        </p:nvSpPr>
        <p:spPr>
          <a:xfrm rot="-6054717">
            <a:off x="3615327" y="2591480"/>
            <a:ext cx="44215" cy="15031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105"/>
          <p:cNvSpPr/>
          <p:nvPr/>
        </p:nvSpPr>
        <p:spPr>
          <a:xfrm rot="-6054717">
            <a:off x="2982373" y="2163821"/>
            <a:ext cx="44215" cy="15031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105"/>
          <p:cNvSpPr/>
          <p:nvPr/>
        </p:nvSpPr>
        <p:spPr>
          <a:xfrm rot="-6054717">
            <a:off x="2982369" y="2355449"/>
            <a:ext cx="44215" cy="15031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105"/>
          <p:cNvSpPr/>
          <p:nvPr/>
        </p:nvSpPr>
        <p:spPr>
          <a:xfrm rot="-6054717">
            <a:off x="2982366" y="2552102"/>
            <a:ext cx="44215" cy="15031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105"/>
          <p:cNvSpPr/>
          <p:nvPr/>
        </p:nvSpPr>
        <p:spPr>
          <a:xfrm rot="-6054717">
            <a:off x="3062337" y="1834818"/>
            <a:ext cx="44215" cy="15031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p105"/>
          <p:cNvSpPr/>
          <p:nvPr/>
        </p:nvSpPr>
        <p:spPr>
          <a:xfrm rot="-1499999">
            <a:off x="3401648" y="2673030"/>
            <a:ext cx="44210" cy="150289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1" name="Google Shape;1851;p105"/>
          <p:cNvSpPr/>
          <p:nvPr/>
        </p:nvSpPr>
        <p:spPr>
          <a:xfrm rot="3173531">
            <a:off x="3040930" y="29360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p105"/>
          <p:cNvSpPr/>
          <p:nvPr/>
        </p:nvSpPr>
        <p:spPr>
          <a:xfrm rot="-3131551">
            <a:off x="3254840" y="27872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105"/>
          <p:cNvSpPr/>
          <p:nvPr/>
        </p:nvSpPr>
        <p:spPr>
          <a:xfrm rot="3173531">
            <a:off x="3269530" y="1412033"/>
            <a:ext cx="44216" cy="150294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105"/>
          <p:cNvSpPr/>
          <p:nvPr/>
        </p:nvSpPr>
        <p:spPr>
          <a:xfrm rot="-3131551">
            <a:off x="3228255" y="2123311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105"/>
          <p:cNvSpPr/>
          <p:nvPr/>
        </p:nvSpPr>
        <p:spPr>
          <a:xfrm rot="-3131551">
            <a:off x="3269520" y="1661485"/>
            <a:ext cx="44221" cy="150291"/>
          </a:xfrm>
          <a:prstGeom prst="flowChartTerminator">
            <a:avLst/>
          </a:prstGeom>
          <a:solidFill>
            <a:srgbClr val="674E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105"/>
          <p:cNvSpPr/>
          <p:nvPr/>
        </p:nvSpPr>
        <p:spPr>
          <a:xfrm rot="7668449">
            <a:off x="3276005" y="2391223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105"/>
          <p:cNvSpPr/>
          <p:nvPr/>
        </p:nvSpPr>
        <p:spPr>
          <a:xfrm rot="4745283">
            <a:off x="2736138" y="2377450"/>
            <a:ext cx="44215" cy="15031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105"/>
          <p:cNvSpPr/>
          <p:nvPr/>
        </p:nvSpPr>
        <p:spPr>
          <a:xfrm rot="7668449">
            <a:off x="2504530" y="2638286"/>
            <a:ext cx="44221" cy="150291"/>
          </a:xfrm>
          <a:prstGeom prst="flowChartTerminator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105"/>
          <p:cNvSpPr/>
          <p:nvPr/>
        </p:nvSpPr>
        <p:spPr>
          <a:xfrm rot="-1499999">
            <a:off x="3641485" y="2423230"/>
            <a:ext cx="44210" cy="150289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105"/>
          <p:cNvSpPr/>
          <p:nvPr/>
        </p:nvSpPr>
        <p:spPr>
          <a:xfrm rot="-3131551">
            <a:off x="3464410" y="2296060"/>
            <a:ext cx="44221" cy="150291"/>
          </a:xfrm>
          <a:prstGeom prst="flowChartTerminator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1" name="Google Shape;1861;p105"/>
          <p:cNvSpPr/>
          <p:nvPr/>
        </p:nvSpPr>
        <p:spPr>
          <a:xfrm rot="-3131551">
            <a:off x="2875923" y="2693155"/>
            <a:ext cx="44221" cy="150291"/>
          </a:xfrm>
          <a:prstGeom prst="flowChartTerminator">
            <a:avLst/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2" name="Google Shape;1862;p105"/>
          <p:cNvSpPr/>
          <p:nvPr/>
        </p:nvSpPr>
        <p:spPr>
          <a:xfrm rot="-6054717">
            <a:off x="3668173" y="2163821"/>
            <a:ext cx="44215" cy="150311"/>
          </a:xfrm>
          <a:prstGeom prst="flowChartTerminator">
            <a:avLst/>
          </a:prstGeom>
          <a:solidFill>
            <a:srgbClr val="C27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105"/>
          <p:cNvSpPr/>
          <p:nvPr/>
        </p:nvSpPr>
        <p:spPr>
          <a:xfrm rot="-3131551">
            <a:off x="3635840" y="1796667"/>
            <a:ext cx="44221" cy="150291"/>
          </a:xfrm>
          <a:prstGeom prst="flowChartTerminator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4" name="Google Shape;1864;p105"/>
          <p:cNvSpPr/>
          <p:nvPr/>
        </p:nvSpPr>
        <p:spPr>
          <a:xfrm>
            <a:off x="3228000" y="973900"/>
            <a:ext cx="1600200" cy="40719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1865" name="Google Shape;1865;p105"/>
          <p:cNvSpPr txBox="1"/>
          <p:nvPr/>
        </p:nvSpPr>
        <p:spPr>
          <a:xfrm>
            <a:off x="4751556" y="2709850"/>
            <a:ext cx="17268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One thing</a:t>
            </a:r>
            <a:endParaRPr b="1" sz="24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866" name="Google Shape;1866;p105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the ice cream switch</a:t>
            </a:r>
            <a:endParaRPr/>
          </a:p>
        </p:txBody>
      </p:sp>
      <p:grpSp>
        <p:nvGrpSpPr>
          <p:cNvPr id="1867" name="Google Shape;1867;p105"/>
          <p:cNvGrpSpPr/>
          <p:nvPr/>
        </p:nvGrpSpPr>
        <p:grpSpPr>
          <a:xfrm>
            <a:off x="4572000" y="3333825"/>
            <a:ext cx="2085912" cy="599994"/>
            <a:chOff x="4572000" y="3333825"/>
            <a:chExt cx="2085912" cy="599994"/>
          </a:xfrm>
        </p:grpSpPr>
        <p:sp>
          <p:nvSpPr>
            <p:cNvPr id="1868" name="Google Shape;1868;p105"/>
            <p:cNvSpPr/>
            <p:nvPr/>
          </p:nvSpPr>
          <p:spPr>
            <a:xfrm>
              <a:off x="4572000" y="3333825"/>
              <a:ext cx="2085912" cy="599994"/>
            </a:xfrm>
            <a:prstGeom prst="flowChartTerminator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105"/>
            <p:cNvSpPr/>
            <p:nvPr/>
          </p:nvSpPr>
          <p:spPr>
            <a:xfrm>
              <a:off x="4729175" y="3390972"/>
              <a:ext cx="485700" cy="4857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106"/>
          <p:cNvSpPr/>
          <p:nvPr/>
        </p:nvSpPr>
        <p:spPr>
          <a:xfrm rot="5400000">
            <a:off x="3836150" y="-1264550"/>
            <a:ext cx="1600200" cy="85869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1875" name="Google Shape;1875;p106"/>
          <p:cNvSpPr/>
          <p:nvPr/>
        </p:nvSpPr>
        <p:spPr>
          <a:xfrm>
            <a:off x="342459" y="1207613"/>
            <a:ext cx="1131225" cy="1661475"/>
          </a:xfrm>
          <a:prstGeom prst="flowChartManualOperation">
            <a:avLst/>
          </a:prstGeom>
          <a:solidFill>
            <a:srgbClr val="7155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6" name="Google Shape;1876;p106"/>
          <p:cNvGrpSpPr/>
          <p:nvPr/>
        </p:nvGrpSpPr>
        <p:grpSpPr>
          <a:xfrm>
            <a:off x="7486998" y="1192427"/>
            <a:ext cx="1314543" cy="1691846"/>
            <a:chOff x="7244489" y="1458526"/>
            <a:chExt cx="1314543" cy="1691846"/>
          </a:xfrm>
        </p:grpSpPr>
        <p:sp>
          <p:nvSpPr>
            <p:cNvPr id="1877" name="Google Shape;1877;p106"/>
            <p:cNvSpPr/>
            <p:nvPr/>
          </p:nvSpPr>
          <p:spPr>
            <a:xfrm rot="-1499999">
              <a:off x="7674098" y="1671855"/>
              <a:ext cx="44210" cy="150289"/>
            </a:xfrm>
            <a:prstGeom prst="flowChartTerminator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106"/>
            <p:cNvSpPr/>
            <p:nvPr/>
          </p:nvSpPr>
          <p:spPr>
            <a:xfrm rot="-1499999">
              <a:off x="7457085" y="1904580"/>
              <a:ext cx="44210" cy="150289"/>
            </a:xfrm>
            <a:prstGeom prst="flowChartTerminator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106"/>
            <p:cNvSpPr/>
            <p:nvPr/>
          </p:nvSpPr>
          <p:spPr>
            <a:xfrm rot="-1499999">
              <a:off x="7874410" y="1543130"/>
              <a:ext cx="44210" cy="150289"/>
            </a:xfrm>
            <a:prstGeom prst="flowChartTerminator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106"/>
            <p:cNvSpPr/>
            <p:nvPr/>
          </p:nvSpPr>
          <p:spPr>
            <a:xfrm rot="-1499999">
              <a:off x="8045685" y="2980005"/>
              <a:ext cx="44210" cy="150289"/>
            </a:xfrm>
            <a:prstGeom prst="flowChartTerminator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106"/>
            <p:cNvSpPr/>
            <p:nvPr/>
          </p:nvSpPr>
          <p:spPr>
            <a:xfrm rot="-1499999">
              <a:off x="7709960" y="1460817"/>
              <a:ext cx="44210" cy="150289"/>
            </a:xfrm>
            <a:prstGeom prst="flowChartTerminator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106"/>
            <p:cNvSpPr/>
            <p:nvPr/>
          </p:nvSpPr>
          <p:spPr>
            <a:xfrm rot="-1499999">
              <a:off x="7306823" y="2295330"/>
              <a:ext cx="44210" cy="150289"/>
            </a:xfrm>
            <a:prstGeom prst="flowChartTerminator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106"/>
            <p:cNvSpPr/>
            <p:nvPr/>
          </p:nvSpPr>
          <p:spPr>
            <a:xfrm rot="3173531">
              <a:off x="7526905" y="2174033"/>
              <a:ext cx="44216" cy="150294"/>
            </a:xfrm>
            <a:prstGeom prst="flowChartTerminator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106"/>
            <p:cNvSpPr/>
            <p:nvPr/>
          </p:nvSpPr>
          <p:spPr>
            <a:xfrm rot="3173531">
              <a:off x="8255193" y="1755819"/>
              <a:ext cx="44216" cy="150294"/>
            </a:xfrm>
            <a:prstGeom prst="flowChartTerminator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106"/>
            <p:cNvSpPr/>
            <p:nvPr/>
          </p:nvSpPr>
          <p:spPr>
            <a:xfrm rot="3173531">
              <a:off x="7332006" y="2091754"/>
              <a:ext cx="44216" cy="150294"/>
            </a:xfrm>
            <a:prstGeom prst="flowChartTerminator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106"/>
            <p:cNvSpPr/>
            <p:nvPr/>
          </p:nvSpPr>
          <p:spPr>
            <a:xfrm rot="3173531">
              <a:off x="7868144" y="2868815"/>
              <a:ext cx="44216" cy="150294"/>
            </a:xfrm>
            <a:prstGeom prst="flowChartTerminator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106"/>
            <p:cNvSpPr/>
            <p:nvPr/>
          </p:nvSpPr>
          <p:spPr>
            <a:xfrm rot="3173531">
              <a:off x="7516770" y="2955700"/>
              <a:ext cx="44216" cy="150294"/>
            </a:xfrm>
            <a:prstGeom prst="flowChartTerminator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106"/>
            <p:cNvSpPr/>
            <p:nvPr/>
          </p:nvSpPr>
          <p:spPr>
            <a:xfrm rot="3173531">
              <a:off x="8045608" y="2665448"/>
              <a:ext cx="44216" cy="150294"/>
            </a:xfrm>
            <a:prstGeom prst="flowChartTerminator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106"/>
            <p:cNvSpPr/>
            <p:nvPr/>
          </p:nvSpPr>
          <p:spPr>
            <a:xfrm rot="-3131551">
              <a:off x="8276298" y="2921755"/>
              <a:ext cx="44221" cy="150291"/>
            </a:xfrm>
            <a:prstGeom prst="flowChartTerminator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106"/>
            <p:cNvSpPr/>
            <p:nvPr/>
          </p:nvSpPr>
          <p:spPr>
            <a:xfrm rot="-3131551">
              <a:off x="7478180" y="2733836"/>
              <a:ext cx="44221" cy="150291"/>
            </a:xfrm>
            <a:prstGeom prst="flowChartTerminator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106"/>
            <p:cNvSpPr/>
            <p:nvPr/>
          </p:nvSpPr>
          <p:spPr>
            <a:xfrm rot="-3131551">
              <a:off x="7516762" y="1696079"/>
              <a:ext cx="44221" cy="150291"/>
            </a:xfrm>
            <a:prstGeom prst="flowChartTerminator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106"/>
            <p:cNvSpPr/>
            <p:nvPr/>
          </p:nvSpPr>
          <p:spPr>
            <a:xfrm rot="-3131551">
              <a:off x="7381720" y="2499423"/>
              <a:ext cx="44221" cy="150291"/>
            </a:xfrm>
            <a:prstGeom prst="flowChartTerminator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106"/>
            <p:cNvSpPr/>
            <p:nvPr/>
          </p:nvSpPr>
          <p:spPr>
            <a:xfrm rot="-3131551">
              <a:off x="7740815" y="2025267"/>
              <a:ext cx="44221" cy="150291"/>
            </a:xfrm>
            <a:prstGeom prst="flowChartTerminator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106"/>
            <p:cNvSpPr/>
            <p:nvPr/>
          </p:nvSpPr>
          <p:spPr>
            <a:xfrm rot="-3131551">
              <a:off x="8016535" y="1987685"/>
              <a:ext cx="44221" cy="150291"/>
            </a:xfrm>
            <a:prstGeom prst="flowChartTerminator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106"/>
            <p:cNvSpPr/>
            <p:nvPr/>
          </p:nvSpPr>
          <p:spPr>
            <a:xfrm rot="-6054717">
              <a:off x="8255193" y="2010152"/>
              <a:ext cx="44215" cy="150311"/>
            </a:xfrm>
            <a:prstGeom prst="flowChartTerminator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106"/>
            <p:cNvSpPr/>
            <p:nvPr/>
          </p:nvSpPr>
          <p:spPr>
            <a:xfrm rot="-6054717">
              <a:off x="8406102" y="2667680"/>
              <a:ext cx="44215" cy="150311"/>
            </a:xfrm>
            <a:prstGeom prst="flowChartTerminator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106"/>
            <p:cNvSpPr/>
            <p:nvPr/>
          </p:nvSpPr>
          <p:spPr>
            <a:xfrm rot="-6054717">
              <a:off x="7773148" y="2240021"/>
              <a:ext cx="44215" cy="150311"/>
            </a:xfrm>
            <a:prstGeom prst="flowChartTerminator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106"/>
            <p:cNvSpPr/>
            <p:nvPr/>
          </p:nvSpPr>
          <p:spPr>
            <a:xfrm rot="-6054717">
              <a:off x="7773144" y="2431649"/>
              <a:ext cx="44215" cy="150311"/>
            </a:xfrm>
            <a:prstGeom prst="flowChartTerminator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106"/>
            <p:cNvSpPr/>
            <p:nvPr/>
          </p:nvSpPr>
          <p:spPr>
            <a:xfrm rot="-6054717">
              <a:off x="7773141" y="2628302"/>
              <a:ext cx="44215" cy="150311"/>
            </a:xfrm>
            <a:prstGeom prst="flowChartTerminator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106"/>
            <p:cNvSpPr/>
            <p:nvPr/>
          </p:nvSpPr>
          <p:spPr>
            <a:xfrm rot="-6054717">
              <a:off x="7853112" y="1911018"/>
              <a:ext cx="44215" cy="150311"/>
            </a:xfrm>
            <a:prstGeom prst="flowChartTerminator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106"/>
            <p:cNvSpPr/>
            <p:nvPr/>
          </p:nvSpPr>
          <p:spPr>
            <a:xfrm rot="-1499999">
              <a:off x="8192423" y="2749230"/>
              <a:ext cx="44210" cy="150289"/>
            </a:xfrm>
            <a:prstGeom prst="flowChartTerminator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106"/>
            <p:cNvSpPr/>
            <p:nvPr/>
          </p:nvSpPr>
          <p:spPr>
            <a:xfrm rot="3173531">
              <a:off x="7831705" y="3012233"/>
              <a:ext cx="44216" cy="150294"/>
            </a:xfrm>
            <a:prstGeom prst="flowChartTerminator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106"/>
            <p:cNvSpPr/>
            <p:nvPr/>
          </p:nvSpPr>
          <p:spPr>
            <a:xfrm rot="-3131551">
              <a:off x="8045615" y="2863467"/>
              <a:ext cx="44221" cy="150291"/>
            </a:xfrm>
            <a:prstGeom prst="flowChartTerminator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106"/>
            <p:cNvSpPr/>
            <p:nvPr/>
          </p:nvSpPr>
          <p:spPr>
            <a:xfrm rot="3173531">
              <a:off x="8060305" y="1488233"/>
              <a:ext cx="44216" cy="150294"/>
            </a:xfrm>
            <a:prstGeom prst="flowChartTerminator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106"/>
            <p:cNvSpPr/>
            <p:nvPr/>
          </p:nvSpPr>
          <p:spPr>
            <a:xfrm rot="-3131551">
              <a:off x="8019030" y="2199511"/>
              <a:ext cx="44221" cy="150291"/>
            </a:xfrm>
            <a:prstGeom prst="flowChartTerminator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106"/>
            <p:cNvSpPr/>
            <p:nvPr/>
          </p:nvSpPr>
          <p:spPr>
            <a:xfrm rot="-3131551">
              <a:off x="8060295" y="1737685"/>
              <a:ext cx="44221" cy="150291"/>
            </a:xfrm>
            <a:prstGeom prst="flowChartTerminator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106"/>
            <p:cNvSpPr/>
            <p:nvPr/>
          </p:nvSpPr>
          <p:spPr>
            <a:xfrm rot="7668449">
              <a:off x="8066780" y="2467423"/>
              <a:ext cx="44221" cy="150291"/>
            </a:xfrm>
            <a:prstGeom prst="flowChartTerminator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106"/>
            <p:cNvSpPr/>
            <p:nvPr/>
          </p:nvSpPr>
          <p:spPr>
            <a:xfrm rot="4745283">
              <a:off x="7526913" y="2453650"/>
              <a:ext cx="44215" cy="150311"/>
            </a:xfrm>
            <a:prstGeom prst="flowChartTerminator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106"/>
            <p:cNvSpPr/>
            <p:nvPr/>
          </p:nvSpPr>
          <p:spPr>
            <a:xfrm rot="7668449">
              <a:off x="7295305" y="2714486"/>
              <a:ext cx="44221" cy="150291"/>
            </a:xfrm>
            <a:prstGeom prst="flowChartTerminator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106"/>
            <p:cNvSpPr/>
            <p:nvPr/>
          </p:nvSpPr>
          <p:spPr>
            <a:xfrm rot="-1499999">
              <a:off x="8432260" y="2499430"/>
              <a:ext cx="44210" cy="150289"/>
            </a:xfrm>
            <a:prstGeom prst="flowChartTerminator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106"/>
            <p:cNvSpPr/>
            <p:nvPr/>
          </p:nvSpPr>
          <p:spPr>
            <a:xfrm rot="-3131551">
              <a:off x="8255185" y="2372260"/>
              <a:ext cx="44221" cy="150291"/>
            </a:xfrm>
            <a:prstGeom prst="flowChartTerminator">
              <a:avLst/>
            </a:prstGeom>
            <a:solidFill>
              <a:srgbClr val="E066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106"/>
            <p:cNvSpPr/>
            <p:nvPr/>
          </p:nvSpPr>
          <p:spPr>
            <a:xfrm rot="-3131551">
              <a:off x="7666698" y="2769355"/>
              <a:ext cx="44221" cy="150291"/>
            </a:xfrm>
            <a:prstGeom prst="flowChartTerminator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106"/>
            <p:cNvSpPr/>
            <p:nvPr/>
          </p:nvSpPr>
          <p:spPr>
            <a:xfrm rot="-6054717">
              <a:off x="8458948" y="2240021"/>
              <a:ext cx="44215" cy="150311"/>
            </a:xfrm>
            <a:prstGeom prst="flowChartTerminator">
              <a:avLst/>
            </a:pr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106"/>
            <p:cNvSpPr/>
            <p:nvPr/>
          </p:nvSpPr>
          <p:spPr>
            <a:xfrm rot="-3131551">
              <a:off x="8426615" y="1872867"/>
              <a:ext cx="44221" cy="150291"/>
            </a:xfrm>
            <a:prstGeom prst="flowChartTerminator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5" name="Google Shape;1915;p106"/>
          <p:cNvGrpSpPr/>
          <p:nvPr/>
        </p:nvGrpSpPr>
        <p:grpSpPr>
          <a:xfrm>
            <a:off x="2294722" y="1104150"/>
            <a:ext cx="1775100" cy="1868400"/>
            <a:chOff x="3684450" y="2485542"/>
            <a:chExt cx="1775100" cy="1868400"/>
          </a:xfrm>
        </p:grpSpPr>
        <p:sp>
          <p:nvSpPr>
            <p:cNvPr id="1916" name="Google Shape;1916;p106"/>
            <p:cNvSpPr/>
            <p:nvPr/>
          </p:nvSpPr>
          <p:spPr>
            <a:xfrm rot="6636675">
              <a:off x="3825037" y="2752379"/>
              <a:ext cx="1493926" cy="1334726"/>
            </a:xfrm>
            <a:prstGeom prst="chord">
              <a:avLst>
                <a:gd fmla="val 2700000" name="adj1"/>
                <a:gd fmla="val 16421565" name="adj2"/>
              </a:avLst>
            </a:prstGeom>
            <a:solidFill>
              <a:srgbClr val="CC6391"/>
            </a:solidFill>
            <a:ln cap="flat" cmpd="sng" w="9525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106"/>
            <p:cNvSpPr/>
            <p:nvPr/>
          </p:nvSpPr>
          <p:spPr>
            <a:xfrm rot="-64815">
              <a:off x="3849211" y="3621915"/>
              <a:ext cx="1448057" cy="150330"/>
            </a:xfrm>
            <a:prstGeom prst="ellipse">
              <a:avLst/>
            </a:prstGeom>
            <a:solidFill>
              <a:srgbClr val="CC63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18" name="Google Shape;1918;p106"/>
          <p:cNvSpPr/>
          <p:nvPr/>
        </p:nvSpPr>
        <p:spPr>
          <a:xfrm rot="6636675">
            <a:off x="5031447" y="1370987"/>
            <a:ext cx="1493926" cy="1334726"/>
          </a:xfrm>
          <a:prstGeom prst="chord">
            <a:avLst>
              <a:gd fmla="val 2700000" name="adj1"/>
              <a:gd fmla="val 16421565" name="adj2"/>
            </a:avLst>
          </a:prstGeom>
          <a:solidFill>
            <a:srgbClr val="3DE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p106"/>
          <p:cNvSpPr/>
          <p:nvPr/>
        </p:nvSpPr>
        <p:spPr>
          <a:xfrm rot="-64815">
            <a:off x="5055621" y="2240522"/>
            <a:ext cx="1448057" cy="150330"/>
          </a:xfrm>
          <a:prstGeom prst="ellipse">
            <a:avLst/>
          </a:prstGeom>
          <a:solidFill>
            <a:srgbClr val="3DEB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0" name="Google Shape;1920;p106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the ice cream switch</a:t>
            </a:r>
            <a:endParaRPr/>
          </a:p>
        </p:txBody>
      </p:sp>
      <p:sp>
        <p:nvSpPr>
          <p:cNvPr id="1921" name="Google Shape;1921;p106"/>
          <p:cNvSpPr txBox="1"/>
          <p:nvPr/>
        </p:nvSpPr>
        <p:spPr>
          <a:xfrm>
            <a:off x="3392600" y="3776650"/>
            <a:ext cx="248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Multiple things</a:t>
            </a:r>
            <a:endParaRPr b="1" sz="24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22" name="Google Shape;1922;p106"/>
          <p:cNvSpPr/>
          <p:nvPr/>
        </p:nvSpPr>
        <p:spPr>
          <a:xfrm rot="10800000">
            <a:off x="3593294" y="4400625"/>
            <a:ext cx="2085912" cy="599994"/>
          </a:xfrm>
          <a:prstGeom prst="flowChartTerminator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3" name="Google Shape;1923;p106"/>
          <p:cNvSpPr/>
          <p:nvPr/>
        </p:nvSpPr>
        <p:spPr>
          <a:xfrm rot="10800000">
            <a:off x="5036331" y="4457772"/>
            <a:ext cx="485700" cy="485700"/>
          </a:xfrm>
          <a:prstGeom prst="ellipse">
            <a:avLst/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107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the ice cream switch</a:t>
            </a:r>
            <a:endParaRPr/>
          </a:p>
        </p:txBody>
      </p:sp>
      <p:pic>
        <p:nvPicPr>
          <p:cNvPr id="1929" name="Google Shape;1929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18063"/>
            <a:ext cx="8839201" cy="16215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30" name="Google Shape;1930;p107"/>
          <p:cNvSpPr/>
          <p:nvPr/>
        </p:nvSpPr>
        <p:spPr>
          <a:xfrm rot="5400000">
            <a:off x="3771900" y="-1490625"/>
            <a:ext cx="1600200" cy="8972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1931" name="Google Shape;1931;p107"/>
          <p:cNvSpPr txBox="1"/>
          <p:nvPr/>
        </p:nvSpPr>
        <p:spPr>
          <a:xfrm>
            <a:off x="3708600" y="3795700"/>
            <a:ext cx="17268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One thing</a:t>
            </a:r>
            <a:endParaRPr b="1" sz="24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932" name="Google Shape;1932;p107"/>
          <p:cNvGrpSpPr/>
          <p:nvPr/>
        </p:nvGrpSpPr>
        <p:grpSpPr>
          <a:xfrm>
            <a:off x="3529044" y="4419675"/>
            <a:ext cx="2085912" cy="599994"/>
            <a:chOff x="4572000" y="3333825"/>
            <a:chExt cx="2085912" cy="599994"/>
          </a:xfrm>
        </p:grpSpPr>
        <p:sp>
          <p:nvSpPr>
            <p:cNvPr id="1933" name="Google Shape;1933;p107"/>
            <p:cNvSpPr/>
            <p:nvPr/>
          </p:nvSpPr>
          <p:spPr>
            <a:xfrm>
              <a:off x="4572000" y="3333825"/>
              <a:ext cx="2085912" cy="599994"/>
            </a:xfrm>
            <a:prstGeom prst="flowChartTerminator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107"/>
            <p:cNvSpPr/>
            <p:nvPr/>
          </p:nvSpPr>
          <p:spPr>
            <a:xfrm>
              <a:off x="4729175" y="3390972"/>
              <a:ext cx="485700" cy="485700"/>
            </a:xfrm>
            <a:prstGeom prst="ellipse">
              <a:avLst/>
            </a:prstGeom>
            <a:solidFill>
              <a:srgbClr val="B7B7B7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90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Essentials</a:t>
            </a:r>
            <a:endParaRPr/>
          </a:p>
        </p:txBody>
      </p:sp>
      <p:sp>
        <p:nvSpPr>
          <p:cNvPr id="1631" name="Google Shape;1631;p90"/>
          <p:cNvSpPr txBox="1"/>
          <p:nvPr/>
        </p:nvSpPr>
        <p:spPr>
          <a:xfrm>
            <a:off x="1929750" y="1847900"/>
            <a:ext cx="52845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Same data, different view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Lets you work at scale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Enables applications to communicate directly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632" name="Google Shape;1632;p90"/>
          <p:cNvCxnSpPr/>
          <p:nvPr/>
        </p:nvCxnSpPr>
        <p:spPr>
          <a:xfrm>
            <a:off x="0" y="2196275"/>
            <a:ext cx="2013000" cy="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med" w="med" type="diamond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p108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Flip the ice cream switch</a:t>
            </a:r>
            <a:endParaRPr/>
          </a:p>
        </p:txBody>
      </p:sp>
      <p:sp>
        <p:nvSpPr>
          <p:cNvPr id="1940" name="Google Shape;1940;p108"/>
          <p:cNvSpPr/>
          <p:nvPr/>
        </p:nvSpPr>
        <p:spPr>
          <a:xfrm rot="5400000">
            <a:off x="3771900" y="-1490625"/>
            <a:ext cx="1600200" cy="8972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1941" name="Google Shape;1941;p108"/>
          <p:cNvSpPr txBox="1"/>
          <p:nvPr/>
        </p:nvSpPr>
        <p:spPr>
          <a:xfrm>
            <a:off x="3392600" y="3776650"/>
            <a:ext cx="248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Multiple things</a:t>
            </a:r>
            <a:endParaRPr b="1" sz="24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42" name="Google Shape;1942;p108"/>
          <p:cNvSpPr/>
          <p:nvPr/>
        </p:nvSpPr>
        <p:spPr>
          <a:xfrm rot="10800000">
            <a:off x="3593294" y="4400625"/>
            <a:ext cx="2085912" cy="599994"/>
          </a:xfrm>
          <a:prstGeom prst="flowChartTerminator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108"/>
          <p:cNvSpPr/>
          <p:nvPr/>
        </p:nvSpPr>
        <p:spPr>
          <a:xfrm rot="10800000">
            <a:off x="5036331" y="4457772"/>
            <a:ext cx="485700" cy="485700"/>
          </a:xfrm>
          <a:prstGeom prst="ellipse">
            <a:avLst/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4" name="Google Shape;1944;p108"/>
          <p:cNvSpPr txBox="1"/>
          <p:nvPr/>
        </p:nvSpPr>
        <p:spPr>
          <a:xfrm>
            <a:off x="2347500" y="1557325"/>
            <a:ext cx="2487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17 archival objects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108"/>
          <p:cNvSpPr txBox="1"/>
          <p:nvPr/>
        </p:nvSpPr>
        <p:spPr>
          <a:xfrm>
            <a:off x="4481700" y="1867225"/>
            <a:ext cx="20859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4 top containers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108"/>
          <p:cNvSpPr txBox="1"/>
          <p:nvPr/>
        </p:nvSpPr>
        <p:spPr>
          <a:xfrm>
            <a:off x="6614102" y="1678825"/>
            <a:ext cx="2085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15 digital objects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108"/>
          <p:cNvSpPr txBox="1"/>
          <p:nvPr/>
        </p:nvSpPr>
        <p:spPr>
          <a:xfrm>
            <a:off x="369625" y="2178925"/>
            <a:ext cx="22164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1 resource record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108"/>
          <p:cNvSpPr txBox="1"/>
          <p:nvPr/>
        </p:nvSpPr>
        <p:spPr>
          <a:xfrm>
            <a:off x="5082325" y="990525"/>
            <a:ext cx="13329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8</a:t>
            </a: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 subjects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108"/>
          <p:cNvSpPr txBox="1"/>
          <p:nvPr/>
        </p:nvSpPr>
        <p:spPr>
          <a:xfrm>
            <a:off x="562000" y="1220200"/>
            <a:ext cx="13329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7 agents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3" name="Shape 1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Google Shape;1954;p109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</a:t>
            </a:r>
            <a:endParaRPr/>
          </a:p>
        </p:txBody>
      </p:sp>
      <p:sp>
        <p:nvSpPr>
          <p:cNvPr id="1955" name="Google Shape;1955;p109"/>
          <p:cNvSpPr txBox="1"/>
          <p:nvPr/>
        </p:nvSpPr>
        <p:spPr>
          <a:xfrm>
            <a:off x="1929750" y="1847900"/>
            <a:ext cx="52845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Flip the ice cream switch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Every record is an endpoint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JSON is your new best friend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956" name="Google Shape;1956;p109"/>
          <p:cNvCxnSpPr/>
          <p:nvPr/>
        </p:nvCxnSpPr>
        <p:spPr>
          <a:xfrm>
            <a:off x="0" y="3110675"/>
            <a:ext cx="2013000" cy="0"/>
          </a:xfrm>
          <a:prstGeom prst="straightConnector1">
            <a:avLst/>
          </a:prstGeom>
          <a:noFill/>
          <a:ln cap="flat" cmpd="sng" w="76200">
            <a:solidFill>
              <a:srgbClr val="0E293C"/>
            </a:solidFill>
            <a:prstDash val="solid"/>
            <a:round/>
            <a:headEnd len="med" w="med" type="diamond"/>
            <a:tailEnd len="med" w="med" type="triangl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110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record is an endpoint</a:t>
            </a:r>
            <a:endParaRPr/>
          </a:p>
        </p:txBody>
      </p:sp>
      <p:sp>
        <p:nvSpPr>
          <p:cNvPr id="1962" name="Google Shape;1962;p110"/>
          <p:cNvSpPr/>
          <p:nvPr/>
        </p:nvSpPr>
        <p:spPr>
          <a:xfrm rot="5400000">
            <a:off x="3771900" y="-1490625"/>
            <a:ext cx="1600200" cy="8972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1963" name="Google Shape;1963;p110"/>
          <p:cNvSpPr txBox="1"/>
          <p:nvPr/>
        </p:nvSpPr>
        <p:spPr>
          <a:xfrm>
            <a:off x="3392600" y="3776650"/>
            <a:ext cx="248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Multiple things</a:t>
            </a:r>
            <a:endParaRPr b="1" sz="24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64" name="Google Shape;1964;p110"/>
          <p:cNvSpPr/>
          <p:nvPr/>
        </p:nvSpPr>
        <p:spPr>
          <a:xfrm rot="10800000">
            <a:off x="3593294" y="4400625"/>
            <a:ext cx="2085912" cy="599994"/>
          </a:xfrm>
          <a:prstGeom prst="flowChartTerminator">
            <a:avLst/>
          </a:prstGeom>
          <a:solidFill>
            <a:srgbClr val="C27BA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110"/>
          <p:cNvSpPr/>
          <p:nvPr/>
        </p:nvSpPr>
        <p:spPr>
          <a:xfrm rot="10800000">
            <a:off x="5036331" y="4457772"/>
            <a:ext cx="485700" cy="485700"/>
          </a:xfrm>
          <a:prstGeom prst="ellipse">
            <a:avLst/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110"/>
          <p:cNvSpPr txBox="1"/>
          <p:nvPr/>
        </p:nvSpPr>
        <p:spPr>
          <a:xfrm>
            <a:off x="2347500" y="1557325"/>
            <a:ext cx="24873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17 archival objects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110"/>
          <p:cNvSpPr txBox="1"/>
          <p:nvPr/>
        </p:nvSpPr>
        <p:spPr>
          <a:xfrm>
            <a:off x="4481700" y="1867225"/>
            <a:ext cx="20859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4 top containers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8" name="Google Shape;1968;p110"/>
          <p:cNvSpPr txBox="1"/>
          <p:nvPr/>
        </p:nvSpPr>
        <p:spPr>
          <a:xfrm>
            <a:off x="6614102" y="1678825"/>
            <a:ext cx="20859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15 digital objects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9" name="Google Shape;1969;p110"/>
          <p:cNvSpPr txBox="1"/>
          <p:nvPr/>
        </p:nvSpPr>
        <p:spPr>
          <a:xfrm>
            <a:off x="369625" y="2178925"/>
            <a:ext cx="22164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1 resource record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0" name="Google Shape;1970;p110"/>
          <p:cNvSpPr txBox="1"/>
          <p:nvPr/>
        </p:nvSpPr>
        <p:spPr>
          <a:xfrm>
            <a:off x="5082325" y="990525"/>
            <a:ext cx="13329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8 subjects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110"/>
          <p:cNvSpPr txBox="1"/>
          <p:nvPr/>
        </p:nvSpPr>
        <p:spPr>
          <a:xfrm>
            <a:off x="562000" y="1220200"/>
            <a:ext cx="13329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7 agents</a:t>
            </a:r>
            <a:endParaRPr sz="18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111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record is an endpoint</a:t>
            </a:r>
            <a:endParaRPr/>
          </a:p>
        </p:txBody>
      </p:sp>
      <p:sp>
        <p:nvSpPr>
          <p:cNvPr id="1977" name="Google Shape;1977;p111"/>
          <p:cNvSpPr/>
          <p:nvPr/>
        </p:nvSpPr>
        <p:spPr>
          <a:xfrm rot="5400000">
            <a:off x="3771900" y="-1490625"/>
            <a:ext cx="1600200" cy="89724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E1C6"/>
              </a:solidFill>
            </a:endParaRPr>
          </a:p>
        </p:txBody>
      </p:sp>
      <p:sp>
        <p:nvSpPr>
          <p:cNvPr id="1978" name="Google Shape;1978;p111"/>
          <p:cNvSpPr txBox="1"/>
          <p:nvPr/>
        </p:nvSpPr>
        <p:spPr>
          <a:xfrm>
            <a:off x="3328350" y="3776650"/>
            <a:ext cx="24873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Endpoints</a:t>
            </a:r>
            <a:endParaRPr b="1" sz="24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979" name="Google Shape;1979;p111"/>
          <p:cNvSpPr txBox="1"/>
          <p:nvPr/>
        </p:nvSpPr>
        <p:spPr>
          <a:xfrm>
            <a:off x="3566704" y="1100125"/>
            <a:ext cx="1933500" cy="18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/archival_objects/1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/archival_objects/2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/archival_objects/3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/archival_objects/4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/archival_objects/5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/archival_objects/6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/archival_objects/7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111"/>
          <p:cNvSpPr txBox="1"/>
          <p:nvPr/>
        </p:nvSpPr>
        <p:spPr>
          <a:xfrm>
            <a:off x="5472296" y="1410025"/>
            <a:ext cx="18555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/top_containers/1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/top_containers/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2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/top_containers/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3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/top_containers/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4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p111"/>
          <p:cNvSpPr txBox="1"/>
          <p:nvPr/>
        </p:nvSpPr>
        <p:spPr>
          <a:xfrm>
            <a:off x="7223688" y="1221625"/>
            <a:ext cx="1855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/digital_objects/1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/digital_objects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2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/digital_objects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3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/digital_objects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/4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/digital_objects/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5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2" name="Google Shape;1982;p111"/>
          <p:cNvSpPr txBox="1"/>
          <p:nvPr/>
        </p:nvSpPr>
        <p:spPr>
          <a:xfrm>
            <a:off x="64813" y="1721725"/>
            <a:ext cx="13962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/resources/1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83" name="Google Shape;1983;p111"/>
          <p:cNvCxnSpPr/>
          <p:nvPr/>
        </p:nvCxnSpPr>
        <p:spPr>
          <a:xfrm>
            <a:off x="1584300" y="4101275"/>
            <a:ext cx="2013000" cy="0"/>
          </a:xfrm>
          <a:prstGeom prst="straightConnector1">
            <a:avLst/>
          </a:prstGeom>
          <a:noFill/>
          <a:ln cap="flat" cmpd="sng" w="76200">
            <a:solidFill>
              <a:srgbClr val="0E293C"/>
            </a:solidFill>
            <a:prstDash val="solid"/>
            <a:round/>
            <a:headEnd len="med" w="med" type="diamond"/>
            <a:tailEnd len="med" w="med" type="triangle"/>
          </a:ln>
        </p:spPr>
      </p:cxnSp>
      <p:cxnSp>
        <p:nvCxnSpPr>
          <p:cNvPr id="1984" name="Google Shape;1984;p111"/>
          <p:cNvCxnSpPr/>
          <p:nvPr/>
        </p:nvCxnSpPr>
        <p:spPr>
          <a:xfrm rot="10800000">
            <a:off x="5546700" y="4101275"/>
            <a:ext cx="2013000" cy="0"/>
          </a:xfrm>
          <a:prstGeom prst="straightConnector1">
            <a:avLst/>
          </a:prstGeom>
          <a:noFill/>
          <a:ln cap="flat" cmpd="sng" w="76200">
            <a:solidFill>
              <a:srgbClr val="0E293C"/>
            </a:solidFill>
            <a:prstDash val="solid"/>
            <a:round/>
            <a:headEnd len="med" w="med" type="diamond"/>
            <a:tailEnd len="med" w="med" type="triangle"/>
          </a:ln>
        </p:spPr>
      </p:cxnSp>
      <p:sp>
        <p:nvSpPr>
          <p:cNvPr id="1985" name="Google Shape;1985;p111"/>
          <p:cNvSpPr txBox="1"/>
          <p:nvPr/>
        </p:nvSpPr>
        <p:spPr>
          <a:xfrm>
            <a:off x="2402600" y="1410025"/>
            <a:ext cx="11640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/subjects/1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/subjects/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2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/subjects/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3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/subjects/4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p111"/>
          <p:cNvSpPr txBox="1"/>
          <p:nvPr/>
        </p:nvSpPr>
        <p:spPr>
          <a:xfrm>
            <a:off x="1335800" y="1410025"/>
            <a:ext cx="11640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/agents/1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agents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2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agents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</a:t>
            </a:r>
            <a:r>
              <a:rPr lang="en" sz="1600">
                <a:latin typeface="Muli"/>
                <a:ea typeface="Muli"/>
                <a:cs typeface="Muli"/>
                <a:sym typeface="Muli"/>
              </a:rPr>
              <a:t>3</a:t>
            </a:r>
            <a:endParaRPr sz="1600"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agents</a:t>
            </a:r>
            <a:r>
              <a:rPr lang="en" sz="16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/4</a:t>
            </a:r>
            <a:endParaRPr sz="16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112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Concepts</a:t>
            </a:r>
            <a:endParaRPr/>
          </a:p>
        </p:txBody>
      </p:sp>
      <p:sp>
        <p:nvSpPr>
          <p:cNvPr id="1992" name="Google Shape;1992;p112"/>
          <p:cNvSpPr txBox="1"/>
          <p:nvPr/>
        </p:nvSpPr>
        <p:spPr>
          <a:xfrm>
            <a:off x="1929750" y="1847900"/>
            <a:ext cx="52845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Flip the ice cream switch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Everything is an endpoint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A64D79"/>
                </a:solidFill>
                <a:latin typeface="Muli"/>
                <a:ea typeface="Muli"/>
                <a:cs typeface="Muli"/>
                <a:sym typeface="Muli"/>
              </a:rPr>
              <a:t>JSON is your new best friend</a:t>
            </a:r>
            <a:endParaRPr sz="3000">
              <a:solidFill>
                <a:srgbClr val="A64D79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993" name="Google Shape;1993;p112"/>
          <p:cNvCxnSpPr/>
          <p:nvPr/>
        </p:nvCxnSpPr>
        <p:spPr>
          <a:xfrm>
            <a:off x="0" y="4025075"/>
            <a:ext cx="2013000" cy="0"/>
          </a:xfrm>
          <a:prstGeom prst="straightConnector1">
            <a:avLst/>
          </a:prstGeom>
          <a:noFill/>
          <a:ln cap="flat" cmpd="sng" w="76200">
            <a:solidFill>
              <a:srgbClr val="0E293C"/>
            </a:solidFill>
            <a:prstDash val="solid"/>
            <a:round/>
            <a:headEnd len="med" w="med" type="diamond"/>
            <a:tailEnd len="med" w="med" type="triangl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13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JSON is your friend</a:t>
            </a:r>
            <a:endParaRPr/>
          </a:p>
        </p:txBody>
      </p:sp>
      <p:sp>
        <p:nvSpPr>
          <p:cNvPr id="1999" name="Google Shape;1999;p113"/>
          <p:cNvSpPr txBox="1"/>
          <p:nvPr/>
        </p:nvSpPr>
        <p:spPr>
          <a:xfrm>
            <a:off x="359100" y="1160375"/>
            <a:ext cx="8425800" cy="5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uli"/>
                <a:ea typeface="Muli"/>
                <a:cs typeface="Muli"/>
                <a:sym typeface="Muli"/>
              </a:rPr>
              <a:t>JSON is a standardized format like others you’ve probably encountered:</a:t>
            </a:r>
            <a:endParaRPr sz="1600"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00" name="Google Shape;2000;p113"/>
          <p:cNvSpPr txBox="1"/>
          <p:nvPr/>
        </p:nvSpPr>
        <p:spPr>
          <a:xfrm>
            <a:off x="887550" y="2226975"/>
            <a:ext cx="7368900" cy="1239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C9DDE"/>
                </a:solidFill>
                <a:latin typeface="Consolas"/>
                <a:ea typeface="Consolas"/>
                <a:cs typeface="Consolas"/>
                <a:sym typeface="Consolas"/>
              </a:rPr>
              <a:t>&lt;unittitle&gt;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Guybrush Threepwood papers</a:t>
            </a:r>
            <a:r>
              <a:rPr lang="en" sz="1800">
                <a:solidFill>
                  <a:srgbClr val="2C9DDE"/>
                </a:solidFill>
                <a:latin typeface="Consolas"/>
                <a:ea typeface="Consolas"/>
                <a:cs typeface="Consolas"/>
                <a:sym typeface="Consolas"/>
              </a:rPr>
              <a:t>&lt;/unittitle&gt;</a:t>
            </a:r>
            <a:endParaRPr sz="1800">
              <a:solidFill>
                <a:srgbClr val="2C9DDE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EA335D"/>
                </a:solidFill>
                <a:latin typeface="Consolas"/>
                <a:ea typeface="Consolas"/>
                <a:cs typeface="Consolas"/>
                <a:sym typeface="Consolas"/>
              </a:rPr>
              <a:t>“Title”</a:t>
            </a:r>
            <a:r>
              <a:rPr lang="en" sz="1800">
                <a:solidFill>
                  <a:srgbClr val="24D54A"/>
                </a:solidFill>
                <a:latin typeface="Consolas"/>
                <a:ea typeface="Consolas"/>
                <a:cs typeface="Consolas"/>
                <a:sym typeface="Consolas"/>
              </a:rPr>
              <a:t>: “Guybrush Threepwood papers”</a:t>
            </a:r>
            <a:endParaRPr sz="1800">
              <a:solidFill>
                <a:srgbClr val="24D54A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p114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JSON is your friend</a:t>
            </a:r>
            <a:endParaRPr/>
          </a:p>
        </p:txBody>
      </p:sp>
      <p:pic>
        <p:nvPicPr>
          <p:cNvPr id="2006" name="Google Shape;2006;p114"/>
          <p:cNvPicPr preferRelativeResize="0"/>
          <p:nvPr/>
        </p:nvPicPr>
        <p:blipFill rotWithShape="1">
          <a:blip r:embed="rId3">
            <a:alphaModFix/>
          </a:blip>
          <a:srcRect b="9278" l="23577" r="25968" t="9473"/>
          <a:stretch/>
        </p:blipFill>
        <p:spPr>
          <a:xfrm>
            <a:off x="3877800" y="756137"/>
            <a:ext cx="4649650" cy="42118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7" name="Google Shape;2007;p114"/>
          <p:cNvSpPr txBox="1"/>
          <p:nvPr/>
        </p:nvSpPr>
        <p:spPr>
          <a:xfrm>
            <a:off x="260900" y="913150"/>
            <a:ext cx="3242700" cy="41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Guybrush Threepwood papers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MS.0001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Collection-level record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Extent is 8.75 cubic feet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Consists of 7 record center cartons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2008" name="Google Shape;2008;p114"/>
          <p:cNvCxnSpPr/>
          <p:nvPr/>
        </p:nvCxnSpPr>
        <p:spPr>
          <a:xfrm>
            <a:off x="3447625" y="1118150"/>
            <a:ext cx="996900" cy="372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2009" name="Google Shape;2009;p114"/>
          <p:cNvCxnSpPr/>
          <p:nvPr/>
        </p:nvCxnSpPr>
        <p:spPr>
          <a:xfrm flipH="1" rot="10800000">
            <a:off x="3391725" y="1621275"/>
            <a:ext cx="1071600" cy="1305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2010" name="Google Shape;2010;p114"/>
          <p:cNvCxnSpPr/>
          <p:nvPr/>
        </p:nvCxnSpPr>
        <p:spPr>
          <a:xfrm>
            <a:off x="3429000" y="1761100"/>
            <a:ext cx="996900" cy="10623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1" name="Google Shape;2011;p114"/>
          <p:cNvCxnSpPr/>
          <p:nvPr/>
        </p:nvCxnSpPr>
        <p:spPr>
          <a:xfrm>
            <a:off x="3419675" y="3233325"/>
            <a:ext cx="1006500" cy="93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2012" name="Google Shape;2012;p114"/>
          <p:cNvCxnSpPr/>
          <p:nvPr/>
        </p:nvCxnSpPr>
        <p:spPr>
          <a:xfrm flipH="1" rot="10800000">
            <a:off x="3438325" y="4137125"/>
            <a:ext cx="978300" cy="1305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2013" name="Google Shape;2013;p114"/>
          <p:cNvCxnSpPr/>
          <p:nvPr/>
        </p:nvCxnSpPr>
        <p:spPr>
          <a:xfrm>
            <a:off x="3475600" y="4267625"/>
            <a:ext cx="1425600" cy="2796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4" name="Google Shape;2014;p114"/>
          <p:cNvCxnSpPr/>
          <p:nvPr/>
        </p:nvCxnSpPr>
        <p:spPr>
          <a:xfrm flipH="1" rot="10800000">
            <a:off x="3447625" y="4742875"/>
            <a:ext cx="1462800" cy="1770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oval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115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JSON is your friend</a:t>
            </a:r>
            <a:endParaRPr/>
          </a:p>
        </p:txBody>
      </p:sp>
      <p:sp>
        <p:nvSpPr>
          <p:cNvPr id="2020" name="Google Shape;2020;p115"/>
          <p:cNvSpPr txBox="1"/>
          <p:nvPr/>
        </p:nvSpPr>
        <p:spPr>
          <a:xfrm>
            <a:off x="477825" y="1110200"/>
            <a:ext cx="5003100" cy="5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uli"/>
                <a:ea typeface="Muli"/>
                <a:cs typeface="Muli"/>
                <a:sym typeface="Muli"/>
              </a:rPr>
              <a:t>Here’s the Scope and Content note:</a:t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021" name="Google Shape;202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04" y="1817600"/>
            <a:ext cx="7480392" cy="317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2" name="Google Shape;2022;p115"/>
          <p:cNvSpPr/>
          <p:nvPr/>
        </p:nvSpPr>
        <p:spPr>
          <a:xfrm>
            <a:off x="2852825" y="1356150"/>
            <a:ext cx="2036375" cy="941550"/>
          </a:xfrm>
          <a:custGeom>
            <a:rect b="b" l="l" r="r" t="t"/>
            <a:pathLst>
              <a:path extrusionOk="0" h="37662" w="81455">
                <a:moveTo>
                  <a:pt x="59023" y="0"/>
                </a:moveTo>
                <a:cubicBezTo>
                  <a:pt x="62396" y="5528"/>
                  <a:pt x="89097" y="26888"/>
                  <a:pt x="79260" y="33165"/>
                </a:cubicBezTo>
                <a:cubicBezTo>
                  <a:pt x="69423" y="39442"/>
                  <a:pt x="13210" y="36913"/>
                  <a:pt x="0" y="37662"/>
                </a:cubicBezTo>
              </a:path>
            </a:pathLst>
          </a:cu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oval"/>
            <a:tailEnd len="med" w="med" type="triangle"/>
          </a:ln>
        </p:spPr>
      </p:sp>
      <p:sp>
        <p:nvSpPr>
          <p:cNvPr id="2023" name="Google Shape;2023;p115"/>
          <p:cNvSpPr/>
          <p:nvPr/>
        </p:nvSpPr>
        <p:spPr>
          <a:xfrm>
            <a:off x="4356525" y="1405325"/>
            <a:ext cx="1538825" cy="1468575"/>
          </a:xfrm>
          <a:custGeom>
            <a:rect b="b" l="l" r="r" t="t"/>
            <a:pathLst>
              <a:path extrusionOk="0" h="58743" w="61553">
                <a:moveTo>
                  <a:pt x="0" y="0"/>
                </a:moveTo>
                <a:cubicBezTo>
                  <a:pt x="8573" y="1640"/>
                  <a:pt x="41176" y="47"/>
                  <a:pt x="51435" y="9837"/>
                </a:cubicBezTo>
                <a:cubicBezTo>
                  <a:pt x="61694" y="19628"/>
                  <a:pt x="59867" y="50592"/>
                  <a:pt x="61553" y="58743"/>
                </a:cubicBezTo>
              </a:path>
            </a:pathLst>
          </a:cu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7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116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JSON is your friend</a:t>
            </a:r>
            <a:endParaRPr/>
          </a:p>
        </p:txBody>
      </p:sp>
      <p:sp>
        <p:nvSpPr>
          <p:cNvPr id="2029" name="Google Shape;2029;p116"/>
          <p:cNvSpPr txBox="1"/>
          <p:nvPr/>
        </p:nvSpPr>
        <p:spPr>
          <a:xfrm>
            <a:off x="260900" y="1070075"/>
            <a:ext cx="32427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This record is linked to two agent records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030" name="Google Shape;2030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2925" y="1222538"/>
            <a:ext cx="3790950" cy="2914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1" name="Google Shape;2031;p116"/>
          <p:cNvCxnSpPr>
            <a:stCxn id="2029" idx="3"/>
          </p:cNvCxnSpPr>
          <p:nvPr/>
        </p:nvCxnSpPr>
        <p:spPr>
          <a:xfrm flipH="1" rot="10800000">
            <a:off x="3503600" y="2339975"/>
            <a:ext cx="937200" cy="1875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2032" name="Google Shape;2032;p116"/>
          <p:cNvCxnSpPr/>
          <p:nvPr/>
        </p:nvCxnSpPr>
        <p:spPr>
          <a:xfrm>
            <a:off x="3569525" y="2522575"/>
            <a:ext cx="892500" cy="934500"/>
          </a:xfrm>
          <a:prstGeom prst="straightConnector1">
            <a:avLst/>
          </a:prstGeom>
          <a:noFill/>
          <a:ln cap="flat" cmpd="sng" w="19050">
            <a:solidFill>
              <a:srgbClr val="28EA5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117"/>
          <p:cNvSpPr txBox="1"/>
          <p:nvPr>
            <p:ph idx="4294967295" type="ctrTitle"/>
          </p:nvPr>
        </p:nvSpPr>
        <p:spPr>
          <a:xfrm>
            <a:off x="276900" y="1742450"/>
            <a:ext cx="8590200" cy="16377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Find me and ask me questions!</a:t>
            </a:r>
            <a:endParaRPr b="1" sz="2400"/>
          </a:p>
        </p:txBody>
      </p:sp>
      <p:sp>
        <p:nvSpPr>
          <p:cNvPr id="2038" name="Google Shape;2038;p117"/>
          <p:cNvSpPr txBox="1"/>
          <p:nvPr/>
        </p:nvSpPr>
        <p:spPr>
          <a:xfrm>
            <a:off x="3447600" y="4126200"/>
            <a:ext cx="22488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Muli"/>
                <a:ea typeface="Muli"/>
                <a:cs typeface="Muli"/>
                <a:sym typeface="Muli"/>
              </a:rPr>
              <a:t>Valerie Addonizio</a:t>
            </a:r>
            <a:endParaRPr sz="1300"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19BBD5"/>
                </a:solidFill>
                <a:latin typeface="Muli"/>
                <a:ea typeface="Muli"/>
                <a:cs typeface="Muli"/>
                <a:sym typeface="Muli"/>
              </a:rPr>
              <a:t>vaddoniz@jhu.edu</a:t>
            </a:r>
            <a:endParaRPr sz="1300">
              <a:solidFill>
                <a:srgbClr val="19BBD5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91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data, different view</a:t>
            </a:r>
            <a:endParaRPr/>
          </a:p>
        </p:txBody>
      </p:sp>
      <p:sp>
        <p:nvSpPr>
          <p:cNvPr id="1638" name="Google Shape;1638;p91"/>
          <p:cNvSpPr txBox="1"/>
          <p:nvPr/>
        </p:nvSpPr>
        <p:spPr>
          <a:xfrm>
            <a:off x="497450" y="955525"/>
            <a:ext cx="39303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Staff interface: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39" name="Google Shape;1639;p91"/>
          <p:cNvPicPr preferRelativeResize="0"/>
          <p:nvPr/>
        </p:nvPicPr>
        <p:blipFill rotWithShape="1">
          <a:blip r:embed="rId3">
            <a:alphaModFix/>
          </a:blip>
          <a:srcRect b="9143" l="0" r="1058" t="20029"/>
          <a:stretch/>
        </p:blipFill>
        <p:spPr>
          <a:xfrm>
            <a:off x="383650" y="1576750"/>
            <a:ext cx="8376701" cy="33732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92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data, different view</a:t>
            </a:r>
            <a:endParaRPr/>
          </a:p>
        </p:txBody>
      </p:sp>
      <p:sp>
        <p:nvSpPr>
          <p:cNvPr id="1645" name="Google Shape;1645;p92"/>
          <p:cNvSpPr txBox="1"/>
          <p:nvPr/>
        </p:nvSpPr>
        <p:spPr>
          <a:xfrm>
            <a:off x="497450" y="955525"/>
            <a:ext cx="39303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Public 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interface: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46" name="Google Shape;1646;p92"/>
          <p:cNvPicPr preferRelativeResize="0"/>
          <p:nvPr/>
        </p:nvPicPr>
        <p:blipFill rotWithShape="1">
          <a:blip r:embed="rId3">
            <a:alphaModFix/>
          </a:blip>
          <a:srcRect b="6158" l="2155" r="2488" t="13655"/>
          <a:stretch/>
        </p:blipFill>
        <p:spPr>
          <a:xfrm>
            <a:off x="891725" y="1534025"/>
            <a:ext cx="7360550" cy="34815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0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93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Same data, different view</a:t>
            </a:r>
            <a:endParaRPr/>
          </a:p>
        </p:txBody>
      </p:sp>
      <p:sp>
        <p:nvSpPr>
          <p:cNvPr id="1652" name="Google Shape;1652;p93"/>
          <p:cNvSpPr txBox="1"/>
          <p:nvPr/>
        </p:nvSpPr>
        <p:spPr>
          <a:xfrm>
            <a:off x="497450" y="955525"/>
            <a:ext cx="60252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JSON record, through the API: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1653" name="Google Shape;1653;p93"/>
          <p:cNvPicPr preferRelativeResize="0"/>
          <p:nvPr/>
        </p:nvPicPr>
        <p:blipFill rotWithShape="1">
          <a:blip r:embed="rId3">
            <a:alphaModFix/>
          </a:blip>
          <a:srcRect b="10634" l="27731" r="7261" t="40198"/>
          <a:stretch/>
        </p:blipFill>
        <p:spPr>
          <a:xfrm>
            <a:off x="508426" y="1533525"/>
            <a:ext cx="8127149" cy="34575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94"/>
          <p:cNvSpPr txBox="1"/>
          <p:nvPr>
            <p:ph type="ctrTitle"/>
          </p:nvPr>
        </p:nvSpPr>
        <p:spPr>
          <a:xfrm>
            <a:off x="242700" y="914100"/>
            <a:ext cx="8658600" cy="7623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Essentials</a:t>
            </a:r>
            <a:endParaRPr/>
          </a:p>
        </p:txBody>
      </p:sp>
      <p:sp>
        <p:nvSpPr>
          <p:cNvPr id="1659" name="Google Shape;1659;p94"/>
          <p:cNvSpPr txBox="1"/>
          <p:nvPr/>
        </p:nvSpPr>
        <p:spPr>
          <a:xfrm>
            <a:off x="1929750" y="1847900"/>
            <a:ext cx="52845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Same data, different view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Lets you work at scale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3000"/>
              <a:buFont typeface="Muli"/>
              <a:buChar char="●"/>
            </a:pPr>
            <a:r>
              <a:rPr lang="en" sz="3000">
                <a:solidFill>
                  <a:srgbClr val="184769"/>
                </a:solidFill>
                <a:latin typeface="Muli"/>
                <a:ea typeface="Muli"/>
                <a:cs typeface="Muli"/>
                <a:sym typeface="Muli"/>
              </a:rPr>
              <a:t>Enables applications to communicate directly</a:t>
            </a:r>
            <a:endParaRPr sz="3000">
              <a:solidFill>
                <a:srgbClr val="184769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1660" name="Google Shape;1660;p94"/>
          <p:cNvCxnSpPr/>
          <p:nvPr/>
        </p:nvCxnSpPr>
        <p:spPr>
          <a:xfrm>
            <a:off x="0" y="3110675"/>
            <a:ext cx="2013000" cy="0"/>
          </a:xfrm>
          <a:prstGeom prst="straightConnector1">
            <a:avLst/>
          </a:prstGeom>
          <a:noFill/>
          <a:ln cap="flat" cmpd="sng" w="76200">
            <a:solidFill>
              <a:srgbClr val="A64D79"/>
            </a:solidFill>
            <a:prstDash val="solid"/>
            <a:round/>
            <a:headEnd len="med" w="med" type="diamond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95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you work at scale</a:t>
            </a:r>
            <a:endParaRPr/>
          </a:p>
        </p:txBody>
      </p:sp>
      <p:sp>
        <p:nvSpPr>
          <p:cNvPr id="1666" name="Google Shape;1666;p95"/>
          <p:cNvSpPr txBox="1"/>
          <p:nvPr/>
        </p:nvSpPr>
        <p:spPr>
          <a:xfrm>
            <a:off x="406325" y="1100050"/>
            <a:ext cx="8309100" cy="3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What if you could: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Get every record of a certain type out of ASpace at once?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Create records by the dozens/hundreds/thousands?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-381000" lvl="0" marL="457200">
              <a:spcBef>
                <a:spcPts val="0"/>
              </a:spcBef>
              <a:spcAft>
                <a:spcPts val="0"/>
              </a:spcAft>
              <a:buSzPts val="2400"/>
              <a:buFont typeface="Muli"/>
              <a:buChar char="●"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Modify existing records without having to click through each record?</a:t>
            </a:r>
            <a:endParaRPr sz="24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0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96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you work at scale</a:t>
            </a:r>
            <a:endParaRPr/>
          </a:p>
        </p:txBody>
      </p:sp>
      <p:pic>
        <p:nvPicPr>
          <p:cNvPr id="1672" name="Google Shape;167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238" y="1318575"/>
            <a:ext cx="6387524" cy="3824924"/>
          </a:xfrm>
          <a:prstGeom prst="rect">
            <a:avLst/>
          </a:prstGeom>
          <a:noFill/>
          <a:ln>
            <a:noFill/>
          </a:ln>
        </p:spPr>
      </p:pic>
      <p:sp>
        <p:nvSpPr>
          <p:cNvPr id="1673" name="Google Shape;1673;p96"/>
          <p:cNvSpPr txBox="1"/>
          <p:nvPr/>
        </p:nvSpPr>
        <p:spPr>
          <a:xfrm>
            <a:off x="692225" y="782700"/>
            <a:ext cx="72399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Get every record of a certain type out of ASpace at once:</a:t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97"/>
          <p:cNvSpPr txBox="1"/>
          <p:nvPr>
            <p:ph type="title"/>
          </p:nvPr>
        </p:nvSpPr>
        <p:spPr>
          <a:xfrm>
            <a:off x="1015000" y="110813"/>
            <a:ext cx="7700400" cy="645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Lets you work at scale</a:t>
            </a:r>
            <a:endParaRPr/>
          </a:p>
        </p:txBody>
      </p:sp>
      <p:pic>
        <p:nvPicPr>
          <p:cNvPr id="1679" name="Google Shape;1679;p97"/>
          <p:cNvPicPr preferRelativeResize="0"/>
          <p:nvPr/>
        </p:nvPicPr>
        <p:blipFill rotWithShape="1">
          <a:blip r:embed="rId3">
            <a:alphaModFix/>
          </a:blip>
          <a:srcRect b="4120" l="49929" r="0" t="37183"/>
          <a:stretch/>
        </p:blipFill>
        <p:spPr>
          <a:xfrm>
            <a:off x="1265364" y="1695875"/>
            <a:ext cx="6613272" cy="24226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80" name="Google Shape;1680;p97"/>
          <p:cNvSpPr/>
          <p:nvPr/>
        </p:nvSpPr>
        <p:spPr>
          <a:xfrm>
            <a:off x="2944475" y="2087225"/>
            <a:ext cx="885300" cy="400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97"/>
          <p:cNvSpPr txBox="1"/>
          <p:nvPr/>
        </p:nvSpPr>
        <p:spPr>
          <a:xfrm>
            <a:off x="692225" y="782700"/>
            <a:ext cx="7239900" cy="3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Create records by the dozens/hundreds/thousands:</a:t>
            </a:r>
            <a:endParaRPr sz="18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