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Source Sans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SourceSansPro-regular.fntdata"/><Relationship Id="rId14" Type="http://schemas.openxmlformats.org/officeDocument/2006/relationships/slide" Target="slides/slide8.xml"/><Relationship Id="rId17" Type="http://schemas.openxmlformats.org/officeDocument/2006/relationships/font" Target="fonts/SourceSansPro-italic.fntdata"/><Relationship Id="rId16" Type="http://schemas.openxmlformats.org/officeDocument/2006/relationships/font" Target="fonts/SourceSansPr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SourceSansPr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eeaa2ba96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eeaa2ba96_0_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I’m here to tell you about a very small change that has been effective in solving what was becoming a big problem.</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Before I go any further, I want to say-- Many thanks to Trevor Thornton, Applications Developer, Digital Library Initiatives, at NC State</a:t>
            </a:r>
            <a:r>
              <a:rPr lang="en" sz="1100">
                <a:solidFill>
                  <a:schemeClr val="dk1"/>
                </a:solidFill>
                <a:highlight>
                  <a:srgbClr val="FFFFFF"/>
                </a:highlight>
              </a:rPr>
              <a:t> for suggesting and writing this plugin.</a:t>
            </a:r>
            <a:endParaRPr sz="1100">
              <a:solidFill>
                <a:schemeClr val="dk1"/>
              </a:solidFill>
            </a:endParaRPr>
          </a:p>
          <a:p>
            <a:pPr indent="0" lvl="0" marL="0" rtl="0" algn="l">
              <a:lnSpc>
                <a:spcPct val="200000"/>
              </a:lnSpc>
              <a:spcBef>
                <a:spcPts val="0"/>
              </a:spcBef>
              <a:spcAft>
                <a:spcPts val="0"/>
              </a:spcAft>
              <a:buClr>
                <a:schemeClr val="dk1"/>
              </a:buClr>
              <a:buSzPts val="1100"/>
              <a:buFont typeface="Arial"/>
              <a:buNone/>
            </a:pPr>
            <a:r>
              <a:t/>
            </a:r>
            <a:endParaRPr sz="1100">
              <a:solidFill>
                <a:schemeClr val="dk1"/>
              </a:solidFill>
            </a:endParaRPr>
          </a:p>
        </p:txBody>
      </p:sp>
      <p:sp>
        <p:nvSpPr>
          <p:cNvPr id="127" name="Google Shape;127;g5eeaa2ba96_0_1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ef47aa9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ef47aa9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problem was that staff were accidentally deleting resource records. Not every day but way more frequently than we would like. They would open a resource record, scroll down to the component they wanted to delete, click on the delete button and watch their whole resource record disappear. And of course it seemed that the resource records they were deleting were the big ones, ones with thousands of components.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ee565659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ee565659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Yes, we did get a confirmation request and warning (Delete this Record? Title)? We would say when Trevor reasonably asked.  Of course we did, but everybody knew that yes they did want to delete the record so they didn’t read the request or warning and they didn’t notice what they were about to delete.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eea81cb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eea81cb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 can only guess that Trevor was tired of fielding panicked phone calls and having to restore deleted resource records when he suggested this change in the text on the delete button.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And now, when we want to delete something, the delete button tells us what we are about to delete. I can delete resource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ee565659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ee56565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Or I can Delete archival object.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Changing the text on the delete button, of course, does not stop anybody from deleting a resource record but it gives them an extra opportunity to notice what’s about to happen. I can’t tell you why people are more likely to read the text on the button than the text in the confirmation box, but it seems that they are.</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ee56565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ee56565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They do still have another chance to notice exactly what they are deleting but it seems to be that first opportunity that keeps them from doing the deed.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And that’s the story of a very successful little plugin.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e2e61d2a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e2e61d2a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code is available in github and Trevor is willing to talk to you.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e2e61d2a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e2e61d2a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1_Title Slide">
    <p:spTree>
      <p:nvGrpSpPr>
        <p:cNvPr id="53" name="Shape 53"/>
        <p:cNvGrpSpPr/>
        <p:nvPr/>
      </p:nvGrpSpPr>
      <p:grpSpPr>
        <a:xfrm>
          <a:off x="0" y="0"/>
          <a:ext cx="0" cy="0"/>
          <a:chOff x="0" y="0"/>
          <a:chExt cx="0" cy="0"/>
        </a:xfrm>
      </p:grpSpPr>
      <p:sp>
        <p:nvSpPr>
          <p:cNvPr id="54" name="Google Shape;54;p14"/>
          <p:cNvSpPr txBox="1"/>
          <p:nvPr>
            <p:ph idx="1" type="body"/>
          </p:nvPr>
        </p:nvSpPr>
        <p:spPr>
          <a:xfrm>
            <a:off x="448725" y="3191975"/>
            <a:ext cx="3572100" cy="332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55" name="Google Shape;55;p14"/>
          <p:cNvSpPr txBox="1"/>
          <p:nvPr>
            <p:ph idx="2" type="body"/>
          </p:nvPr>
        </p:nvSpPr>
        <p:spPr>
          <a:xfrm>
            <a:off x="448725" y="3524250"/>
            <a:ext cx="3572100" cy="13638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56" name="Google Shape;56;p14"/>
          <p:cNvSpPr txBox="1"/>
          <p:nvPr>
            <p:ph idx="3" type="body"/>
          </p:nvPr>
        </p:nvSpPr>
        <p:spPr>
          <a:xfrm>
            <a:off x="5093825" y="3191975"/>
            <a:ext cx="3572100" cy="332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57" name="Google Shape;57;p14"/>
          <p:cNvSpPr txBox="1"/>
          <p:nvPr>
            <p:ph idx="4" type="body"/>
          </p:nvPr>
        </p:nvSpPr>
        <p:spPr>
          <a:xfrm>
            <a:off x="5093825" y="3524250"/>
            <a:ext cx="3572100" cy="13638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58" name="Google Shape;58;p14"/>
          <p:cNvSpPr txBox="1"/>
          <p:nvPr>
            <p:ph idx="5" type="subTitle"/>
          </p:nvPr>
        </p:nvSpPr>
        <p:spPr>
          <a:xfrm>
            <a:off x="448725" y="2436775"/>
            <a:ext cx="4908000" cy="415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59" name="Google Shape;59;p14"/>
          <p:cNvSpPr txBox="1"/>
          <p:nvPr>
            <p:ph type="title"/>
          </p:nvPr>
        </p:nvSpPr>
        <p:spPr>
          <a:xfrm>
            <a:off x="448725" y="1072175"/>
            <a:ext cx="7431300" cy="1412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sz="3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 Full Photo">
  <p:cSld name="1_Title Slide_2">
    <p:spTree>
      <p:nvGrpSpPr>
        <p:cNvPr id="60" name="Shape 60"/>
        <p:cNvGrpSpPr/>
        <p:nvPr/>
      </p:nvGrpSpPr>
      <p:grpSpPr>
        <a:xfrm>
          <a:off x="0" y="0"/>
          <a:ext cx="0" cy="0"/>
          <a:chOff x="0" y="0"/>
          <a:chExt cx="0" cy="0"/>
        </a:xfrm>
      </p:grpSpPr>
      <p:sp>
        <p:nvSpPr>
          <p:cNvPr id="61" name="Google Shape;61;p15"/>
          <p:cNvSpPr txBox="1"/>
          <p:nvPr>
            <p:ph idx="1" type="body"/>
          </p:nvPr>
        </p:nvSpPr>
        <p:spPr>
          <a:xfrm>
            <a:off x="448725" y="3191975"/>
            <a:ext cx="3572100" cy="332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62" name="Google Shape;62;p15"/>
          <p:cNvSpPr txBox="1"/>
          <p:nvPr>
            <p:ph idx="2" type="body"/>
          </p:nvPr>
        </p:nvSpPr>
        <p:spPr>
          <a:xfrm>
            <a:off x="448725" y="3524250"/>
            <a:ext cx="3572100" cy="13638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63" name="Google Shape;63;p15"/>
          <p:cNvSpPr txBox="1"/>
          <p:nvPr>
            <p:ph idx="3" type="body"/>
          </p:nvPr>
        </p:nvSpPr>
        <p:spPr>
          <a:xfrm>
            <a:off x="5093825" y="3191975"/>
            <a:ext cx="3572100" cy="332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64" name="Google Shape;64;p15"/>
          <p:cNvSpPr txBox="1"/>
          <p:nvPr>
            <p:ph idx="4" type="body"/>
          </p:nvPr>
        </p:nvSpPr>
        <p:spPr>
          <a:xfrm>
            <a:off x="5093825" y="3524250"/>
            <a:ext cx="3572100" cy="13638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Clr>
                <a:srgbClr val="FFFFFF"/>
              </a:buClr>
              <a:buSzPts val="1200"/>
              <a:buChar char="●"/>
              <a:defRPr sz="1200">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304800" lvl="2" marL="1371600" rtl="0">
              <a:spcBef>
                <a:spcPts val="0"/>
              </a:spcBef>
              <a:spcAft>
                <a:spcPts val="0"/>
              </a:spcAft>
              <a:buClr>
                <a:srgbClr val="FFFFFF"/>
              </a:buClr>
              <a:buSzPts val="1200"/>
              <a:buChar char="■"/>
              <a:defRPr sz="1200">
                <a:solidFill>
                  <a:srgbClr val="FFFFFF"/>
                </a:solidFill>
              </a:defRPr>
            </a:lvl3pPr>
            <a:lvl4pPr indent="-304800" lvl="3" marL="1828800" rtl="0">
              <a:spcBef>
                <a:spcPts val="0"/>
              </a:spcBef>
              <a:spcAft>
                <a:spcPts val="0"/>
              </a:spcAft>
              <a:buClr>
                <a:srgbClr val="FFFFFF"/>
              </a:buClr>
              <a:buSzPts val="1200"/>
              <a:buChar char="●"/>
              <a:defRPr sz="1200">
                <a:solidFill>
                  <a:srgbClr val="FFFFFF"/>
                </a:solidFill>
              </a:defRPr>
            </a:lvl4pPr>
            <a:lvl5pPr indent="-304800" lvl="4" marL="2286000" rtl="0">
              <a:spcBef>
                <a:spcPts val="0"/>
              </a:spcBef>
              <a:spcAft>
                <a:spcPts val="0"/>
              </a:spcAft>
              <a:buClr>
                <a:srgbClr val="FFFFFF"/>
              </a:buClr>
              <a:buSzPts val="1200"/>
              <a:buChar char="○"/>
              <a:defRPr sz="1200">
                <a:solidFill>
                  <a:srgbClr val="FFFFFF"/>
                </a:solidFill>
              </a:defRPr>
            </a:lvl5pPr>
            <a:lvl6pPr indent="-304800" lvl="5" marL="2743200" rtl="0">
              <a:spcBef>
                <a:spcPts val="0"/>
              </a:spcBef>
              <a:spcAft>
                <a:spcPts val="0"/>
              </a:spcAft>
              <a:buClr>
                <a:srgbClr val="FFFFFF"/>
              </a:buClr>
              <a:buSzPts val="1200"/>
              <a:buChar char="■"/>
              <a:defRPr sz="1200">
                <a:solidFill>
                  <a:srgbClr val="FFFFFF"/>
                </a:solidFill>
              </a:defRPr>
            </a:lvl6pPr>
            <a:lvl7pPr indent="-304800" lvl="6" marL="3200400" rtl="0">
              <a:spcBef>
                <a:spcPts val="0"/>
              </a:spcBef>
              <a:spcAft>
                <a:spcPts val="0"/>
              </a:spcAft>
              <a:buClr>
                <a:srgbClr val="FFFFFF"/>
              </a:buClr>
              <a:buSzPts val="1200"/>
              <a:buChar char="●"/>
              <a:defRPr sz="1200">
                <a:solidFill>
                  <a:srgbClr val="FFFFFF"/>
                </a:solidFill>
              </a:defRPr>
            </a:lvl7pPr>
            <a:lvl8pPr indent="-304800" lvl="7" marL="3657600" rtl="0">
              <a:spcBef>
                <a:spcPts val="0"/>
              </a:spcBef>
              <a:spcAft>
                <a:spcPts val="0"/>
              </a:spcAft>
              <a:buClr>
                <a:srgbClr val="FFFFFF"/>
              </a:buClr>
              <a:buSzPts val="1200"/>
              <a:buChar char="○"/>
              <a:defRPr sz="1200">
                <a:solidFill>
                  <a:srgbClr val="FFFFFF"/>
                </a:solidFill>
              </a:defRPr>
            </a:lvl8pPr>
            <a:lvl9pPr indent="-304800" lvl="8" marL="4114800" rtl="0">
              <a:spcBef>
                <a:spcPts val="0"/>
              </a:spcBef>
              <a:spcAft>
                <a:spcPts val="0"/>
              </a:spcAft>
              <a:buClr>
                <a:srgbClr val="FFFFFF"/>
              </a:buClr>
              <a:buSzPts val="1200"/>
              <a:buChar char="■"/>
              <a:defRPr sz="1200">
                <a:solidFill>
                  <a:srgbClr val="FFFFFF"/>
                </a:solidFill>
              </a:defRPr>
            </a:lvl9pPr>
          </a:lstStyle>
          <a:p/>
        </p:txBody>
      </p:sp>
      <p:sp>
        <p:nvSpPr>
          <p:cNvPr id="65" name="Google Shape;65;p15"/>
          <p:cNvSpPr txBox="1"/>
          <p:nvPr>
            <p:ph idx="5" type="subTitle"/>
          </p:nvPr>
        </p:nvSpPr>
        <p:spPr>
          <a:xfrm>
            <a:off x="448725" y="2436775"/>
            <a:ext cx="4908000" cy="415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66" name="Google Shape;66;p15"/>
          <p:cNvSpPr txBox="1"/>
          <p:nvPr>
            <p:ph type="title"/>
          </p:nvPr>
        </p:nvSpPr>
        <p:spPr>
          <a:xfrm>
            <a:off x="448725" y="2076775"/>
            <a:ext cx="4755900" cy="332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67" name="Google Shape;67;p15"/>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1_Title Slide_1">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orizontal Half Content " showMasterSp="0">
  <p:cSld name="Horizontal Half Content ">
    <p:spTree>
      <p:nvGrpSpPr>
        <p:cNvPr id="69" name="Shape 69"/>
        <p:cNvGrpSpPr/>
        <p:nvPr/>
      </p:nvGrpSpPr>
      <p:grpSpPr>
        <a:xfrm>
          <a:off x="0" y="0"/>
          <a:ext cx="0" cy="0"/>
          <a:chOff x="0" y="0"/>
          <a:chExt cx="0" cy="0"/>
        </a:xfrm>
      </p:grpSpPr>
      <p:sp>
        <p:nvSpPr>
          <p:cNvPr id="70" name="Google Shape;70;p17"/>
          <p:cNvSpPr/>
          <p:nvPr>
            <p:ph idx="2" type="pic"/>
          </p:nvPr>
        </p:nvSpPr>
        <p:spPr>
          <a:xfrm>
            <a:off x="-91500" y="0"/>
            <a:ext cx="9235500" cy="2350500"/>
          </a:xfrm>
          <a:prstGeom prst="rect">
            <a:avLst/>
          </a:prstGeom>
          <a:solidFill>
            <a:srgbClr val="D8D8D8"/>
          </a:solid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71" name="Google Shape;71;p17"/>
          <p:cNvSpPr/>
          <p:nvPr/>
        </p:nvSpPr>
        <p:spPr>
          <a:xfrm>
            <a:off x="-91100" y="2287225"/>
            <a:ext cx="9235500" cy="287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2" name="Google Shape;72;p17"/>
          <p:cNvSpPr txBox="1"/>
          <p:nvPr>
            <p:ph idx="1" type="body"/>
          </p:nvPr>
        </p:nvSpPr>
        <p:spPr>
          <a:xfrm>
            <a:off x="214314" y="2422863"/>
            <a:ext cx="4231200" cy="5052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rgbClr val="BE0004"/>
              </a:buClr>
              <a:buSzPts val="1400"/>
              <a:buNone/>
              <a:defRPr i="0" sz="1400" u="none" cap="none" strike="noStrike">
                <a:solidFill>
                  <a:srgbClr val="BE0004"/>
                </a:solidFill>
                <a:latin typeface="Arial"/>
                <a:ea typeface="Arial"/>
                <a:cs typeface="Arial"/>
                <a:sym typeface="Arial"/>
              </a:defRPr>
            </a:lvl1pPr>
            <a:lvl2pPr indent="-330200" lvl="1" marL="914400" marR="0" rtl="0" algn="l">
              <a:spcBef>
                <a:spcPts val="560"/>
              </a:spcBef>
              <a:spcAft>
                <a:spcPts val="0"/>
              </a:spcAft>
              <a:buClr>
                <a:schemeClr val="dk1"/>
              </a:buClr>
              <a:buSzPts val="1600"/>
              <a:buChar char="–"/>
              <a:defRPr i="0" sz="1600" u="none" cap="none" strike="noStrike">
                <a:solidFill>
                  <a:schemeClr val="dk1"/>
                </a:solidFill>
                <a:latin typeface="Arial"/>
                <a:ea typeface="Arial"/>
                <a:cs typeface="Arial"/>
                <a:sym typeface="Arial"/>
              </a:defRPr>
            </a:lvl2pPr>
            <a:lvl3pPr indent="-304800" lvl="2" marL="1371600" marR="0" rtl="0" algn="l">
              <a:spcBef>
                <a:spcPts val="480"/>
              </a:spcBef>
              <a:spcAft>
                <a:spcPts val="0"/>
              </a:spcAft>
              <a:buClr>
                <a:schemeClr val="dk1"/>
              </a:buClr>
              <a:buSzPts val="1200"/>
              <a:buChar char="•"/>
              <a:defRPr i="0" sz="1200" u="none" cap="none" strike="noStrike">
                <a:solidFill>
                  <a:schemeClr val="dk1"/>
                </a:solidFill>
                <a:latin typeface="Arial"/>
                <a:ea typeface="Arial"/>
                <a:cs typeface="Arial"/>
                <a:sym typeface="Arial"/>
              </a:defRPr>
            </a:lvl3pPr>
            <a:lvl4pPr indent="-292100" lvl="3" marL="1828800" marR="0" rtl="0" algn="l">
              <a:spcBef>
                <a:spcPts val="400"/>
              </a:spcBef>
              <a:spcAft>
                <a:spcPts val="0"/>
              </a:spcAft>
              <a:buClr>
                <a:schemeClr val="dk1"/>
              </a:buClr>
              <a:buSzPts val="1000"/>
              <a:buChar char="–"/>
              <a:defRPr i="0" sz="1000" u="none" cap="none" strike="noStrike">
                <a:solidFill>
                  <a:schemeClr val="dk1"/>
                </a:solidFill>
                <a:latin typeface="Arial"/>
                <a:ea typeface="Arial"/>
                <a:cs typeface="Arial"/>
                <a:sym typeface="Arial"/>
              </a:defRPr>
            </a:lvl4pPr>
            <a:lvl5pPr indent="-292100" lvl="4" marL="2286000" marR="0" rtl="0" algn="l">
              <a:spcBef>
                <a:spcPts val="400"/>
              </a:spcBef>
              <a:spcAft>
                <a:spcPts val="0"/>
              </a:spcAft>
              <a:buClr>
                <a:schemeClr val="dk1"/>
              </a:buClr>
              <a:buSzPts val="1000"/>
              <a:buChar char="»"/>
              <a:defRPr i="0" sz="1000" u="none" cap="none" strike="noStrike">
                <a:solidFill>
                  <a:schemeClr val="dk1"/>
                </a:solidFill>
                <a:latin typeface="Arial"/>
                <a:ea typeface="Arial"/>
                <a:cs typeface="Arial"/>
                <a:sym typeface="Arial"/>
              </a:defRPr>
            </a:lvl5pPr>
            <a:lvl6pPr indent="-292100" lvl="5" marL="2743200" marR="0" rtl="0" algn="l">
              <a:spcBef>
                <a:spcPts val="400"/>
              </a:spcBef>
              <a:spcAft>
                <a:spcPts val="0"/>
              </a:spcAft>
              <a:buClr>
                <a:schemeClr val="dk1"/>
              </a:buClr>
              <a:buSzPts val="1000"/>
              <a:buChar char="•"/>
              <a:defRPr i="0" sz="1000" u="none" cap="none" strike="noStrike">
                <a:solidFill>
                  <a:schemeClr val="dk1"/>
                </a:solidFill>
                <a:latin typeface="Arial"/>
                <a:ea typeface="Arial"/>
                <a:cs typeface="Arial"/>
                <a:sym typeface="Arial"/>
              </a:defRPr>
            </a:lvl6pPr>
            <a:lvl7pPr indent="-292100" lvl="6" marL="3200400" marR="0" rtl="0" algn="l">
              <a:spcBef>
                <a:spcPts val="400"/>
              </a:spcBef>
              <a:spcAft>
                <a:spcPts val="0"/>
              </a:spcAft>
              <a:buClr>
                <a:schemeClr val="dk1"/>
              </a:buClr>
              <a:buSzPts val="1000"/>
              <a:buChar char="•"/>
              <a:defRPr i="0" sz="1000" u="none" cap="none" strike="noStrike">
                <a:solidFill>
                  <a:schemeClr val="dk1"/>
                </a:solidFill>
                <a:latin typeface="Arial"/>
                <a:ea typeface="Arial"/>
                <a:cs typeface="Arial"/>
                <a:sym typeface="Arial"/>
              </a:defRPr>
            </a:lvl7pPr>
            <a:lvl8pPr indent="-292100" lvl="7" marL="3657600" marR="0" rtl="0" algn="l">
              <a:spcBef>
                <a:spcPts val="400"/>
              </a:spcBef>
              <a:spcAft>
                <a:spcPts val="0"/>
              </a:spcAft>
              <a:buClr>
                <a:schemeClr val="dk1"/>
              </a:buClr>
              <a:buSzPts val="1000"/>
              <a:buChar char="•"/>
              <a:defRPr i="0" sz="1000" u="none" cap="none" strike="noStrike">
                <a:solidFill>
                  <a:schemeClr val="dk1"/>
                </a:solidFill>
                <a:latin typeface="Arial"/>
                <a:ea typeface="Arial"/>
                <a:cs typeface="Arial"/>
                <a:sym typeface="Arial"/>
              </a:defRPr>
            </a:lvl8pPr>
            <a:lvl9pPr indent="-292100" lvl="8" marL="4114800" marR="0" rtl="0" algn="l">
              <a:spcBef>
                <a:spcPts val="400"/>
              </a:spcBef>
              <a:spcAft>
                <a:spcPts val="0"/>
              </a:spcAft>
              <a:buClr>
                <a:schemeClr val="dk1"/>
              </a:buClr>
              <a:buSzPts val="1000"/>
              <a:buChar char="•"/>
              <a:defRPr i="0" sz="1000" u="none" cap="none" strike="noStrike">
                <a:solidFill>
                  <a:schemeClr val="dk1"/>
                </a:solidFill>
                <a:latin typeface="Arial"/>
                <a:ea typeface="Arial"/>
                <a:cs typeface="Arial"/>
                <a:sym typeface="Arial"/>
              </a:defRPr>
            </a:lvl9pPr>
          </a:lstStyle>
          <a:p/>
        </p:txBody>
      </p:sp>
      <p:sp>
        <p:nvSpPr>
          <p:cNvPr id="73" name="Google Shape;73;p17"/>
          <p:cNvSpPr txBox="1"/>
          <p:nvPr/>
        </p:nvSpPr>
        <p:spPr>
          <a:xfrm>
            <a:off x="3720025" y="2928020"/>
            <a:ext cx="8404200" cy="4371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p:txBody>
      </p:sp>
      <p:sp>
        <p:nvSpPr>
          <p:cNvPr id="74" name="Google Shape;74;p17"/>
          <p:cNvSpPr txBox="1"/>
          <p:nvPr/>
        </p:nvSpPr>
        <p:spPr>
          <a:xfrm>
            <a:off x="3720020" y="3081075"/>
            <a:ext cx="5050800" cy="17700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p:txBody>
      </p:sp>
      <p:pic>
        <p:nvPicPr>
          <p:cNvPr id="75" name="Google Shape;75;p17"/>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photo with blurb" type="obj">
  <p:cSld name="OBJECT">
    <p:spTree>
      <p:nvGrpSpPr>
        <p:cNvPr id="76" name="Shape 76"/>
        <p:cNvGrpSpPr/>
        <p:nvPr/>
      </p:nvGrpSpPr>
      <p:grpSpPr>
        <a:xfrm>
          <a:off x="0" y="0"/>
          <a:ext cx="0" cy="0"/>
          <a:chOff x="0" y="0"/>
          <a:chExt cx="0" cy="0"/>
        </a:xfrm>
      </p:grpSpPr>
      <p:sp>
        <p:nvSpPr>
          <p:cNvPr id="77" name="Google Shape;77;p18"/>
          <p:cNvSpPr/>
          <p:nvPr>
            <p:ph idx="2" type="pic"/>
          </p:nvPr>
        </p:nvSpPr>
        <p:spPr>
          <a:xfrm>
            <a:off x="0" y="0"/>
            <a:ext cx="9144000" cy="5143500"/>
          </a:xfrm>
          <a:prstGeom prst="rect">
            <a:avLst/>
          </a:prstGeom>
          <a:solidFill>
            <a:srgbClr val="D8D8D8"/>
          </a:solid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78" name="Google Shape;78;p18"/>
          <p:cNvSpPr txBox="1"/>
          <p:nvPr/>
        </p:nvSpPr>
        <p:spPr>
          <a:xfrm>
            <a:off x="366713" y="3081068"/>
            <a:ext cx="8404200" cy="17700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p:txBody>
      </p:sp>
      <p:sp>
        <p:nvSpPr>
          <p:cNvPr id="79" name="Google Shape;79;p18"/>
          <p:cNvSpPr/>
          <p:nvPr/>
        </p:nvSpPr>
        <p:spPr>
          <a:xfrm>
            <a:off x="61913" y="3840792"/>
            <a:ext cx="8556600" cy="1152900"/>
          </a:xfrm>
          <a:prstGeom prst="rect">
            <a:avLst/>
          </a:prstGeom>
          <a:solidFill>
            <a:srgbClr val="BE000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8"/>
          <p:cNvSpPr txBox="1"/>
          <p:nvPr>
            <p:ph type="title"/>
          </p:nvPr>
        </p:nvSpPr>
        <p:spPr>
          <a:xfrm>
            <a:off x="224350" y="3469025"/>
            <a:ext cx="5586600" cy="511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1" name="Google Shape;81;p18"/>
          <p:cNvSpPr txBox="1"/>
          <p:nvPr>
            <p:ph idx="1" type="body"/>
          </p:nvPr>
        </p:nvSpPr>
        <p:spPr>
          <a:xfrm>
            <a:off x="380750" y="3994350"/>
            <a:ext cx="8009400" cy="8568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a:solidFill>
                  <a:srgbClr val="FFFFFF"/>
                </a:solidFill>
              </a:defRPr>
            </a:lvl1pPr>
            <a:lvl2pPr indent="-304800" lvl="1" marL="914400" rtl="0">
              <a:spcBef>
                <a:spcPts val="0"/>
              </a:spcBef>
              <a:spcAft>
                <a:spcPts val="0"/>
              </a:spcAft>
              <a:buClr>
                <a:srgbClr val="FFFFFF"/>
              </a:buClr>
              <a:buSzPts val="1200"/>
              <a:buChar char="○"/>
              <a:defRPr sz="1200">
                <a:solidFill>
                  <a:srgbClr val="FFFFFF"/>
                </a:solidFill>
              </a:defRPr>
            </a:lvl2pPr>
            <a:lvl3pPr indent="-292100" lvl="2" marL="1371600" rtl="0">
              <a:spcBef>
                <a:spcPts val="0"/>
              </a:spcBef>
              <a:spcAft>
                <a:spcPts val="0"/>
              </a:spcAft>
              <a:buClr>
                <a:srgbClr val="FFFFFF"/>
              </a:buClr>
              <a:buSzPts val="1000"/>
              <a:buChar char="■"/>
              <a:defRPr sz="1000">
                <a:solidFill>
                  <a:srgbClr val="FFFFFF"/>
                </a:solidFill>
              </a:defRPr>
            </a:lvl3pPr>
            <a:lvl4pPr indent="-292100" lvl="3" marL="1828800" rtl="0">
              <a:spcBef>
                <a:spcPts val="0"/>
              </a:spcBef>
              <a:spcAft>
                <a:spcPts val="0"/>
              </a:spcAft>
              <a:buClr>
                <a:srgbClr val="FFFFFF"/>
              </a:buClr>
              <a:buSzPts val="1000"/>
              <a:buChar char="●"/>
              <a:defRPr sz="1000">
                <a:solidFill>
                  <a:srgbClr val="FFFFFF"/>
                </a:solidFill>
              </a:defRPr>
            </a:lvl4pPr>
            <a:lvl5pPr indent="-292100" lvl="4" marL="2286000" rtl="0">
              <a:spcBef>
                <a:spcPts val="0"/>
              </a:spcBef>
              <a:spcAft>
                <a:spcPts val="0"/>
              </a:spcAft>
              <a:buClr>
                <a:srgbClr val="FFFFFF"/>
              </a:buClr>
              <a:buSzPts val="1000"/>
              <a:buChar char="○"/>
              <a:defRPr sz="1000">
                <a:solidFill>
                  <a:srgbClr val="FFFFFF"/>
                </a:solidFill>
              </a:defRPr>
            </a:lvl5pPr>
            <a:lvl6pPr indent="-292100" lvl="5" marL="2743200" rtl="0">
              <a:spcBef>
                <a:spcPts val="0"/>
              </a:spcBef>
              <a:spcAft>
                <a:spcPts val="0"/>
              </a:spcAft>
              <a:buClr>
                <a:srgbClr val="FFFFFF"/>
              </a:buClr>
              <a:buSzPts val="1000"/>
              <a:buChar char="■"/>
              <a:defRPr sz="1000">
                <a:solidFill>
                  <a:srgbClr val="FFFFFF"/>
                </a:solidFill>
              </a:defRPr>
            </a:lvl6pPr>
            <a:lvl7pPr indent="-292100" lvl="6" marL="3200400" rtl="0">
              <a:spcBef>
                <a:spcPts val="0"/>
              </a:spcBef>
              <a:spcAft>
                <a:spcPts val="0"/>
              </a:spcAft>
              <a:buClr>
                <a:srgbClr val="FFFFFF"/>
              </a:buClr>
              <a:buSzPts val="1000"/>
              <a:buChar char="●"/>
              <a:defRPr sz="1000">
                <a:solidFill>
                  <a:srgbClr val="FFFFFF"/>
                </a:solidFill>
              </a:defRPr>
            </a:lvl7pPr>
            <a:lvl8pPr indent="-292100" lvl="7" marL="3657600" rtl="0">
              <a:spcBef>
                <a:spcPts val="0"/>
              </a:spcBef>
              <a:spcAft>
                <a:spcPts val="0"/>
              </a:spcAft>
              <a:buClr>
                <a:srgbClr val="FFFFFF"/>
              </a:buClr>
              <a:buSzPts val="1000"/>
              <a:buChar char="○"/>
              <a:defRPr sz="1000">
                <a:solidFill>
                  <a:srgbClr val="FFFFFF"/>
                </a:solidFill>
              </a:defRPr>
            </a:lvl8pPr>
            <a:lvl9pPr indent="-292100" lvl="8" marL="4114800" rtl="0">
              <a:spcBef>
                <a:spcPts val="0"/>
              </a:spcBef>
              <a:spcAft>
                <a:spcPts val="0"/>
              </a:spcAft>
              <a:buClr>
                <a:srgbClr val="FFFFFF"/>
              </a:buClr>
              <a:buSzPts val="1000"/>
              <a:buChar char="■"/>
              <a:defRPr sz="1000">
                <a:solidFill>
                  <a:srgbClr val="FFFFFF"/>
                </a:solidFill>
              </a:defRPr>
            </a:lvl9pPr>
          </a:lstStyle>
          <a:p/>
        </p:txBody>
      </p:sp>
      <p:pic>
        <p:nvPicPr>
          <p:cNvPr id="82" name="Google Shape;82;p18"/>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photo background">
  <p:cSld name="OBJECT_1">
    <p:spTree>
      <p:nvGrpSpPr>
        <p:cNvPr id="83" name="Shape 83"/>
        <p:cNvGrpSpPr/>
        <p:nvPr/>
      </p:nvGrpSpPr>
      <p:grpSpPr>
        <a:xfrm>
          <a:off x="0" y="0"/>
          <a:ext cx="0" cy="0"/>
          <a:chOff x="0" y="0"/>
          <a:chExt cx="0" cy="0"/>
        </a:xfrm>
      </p:grpSpPr>
      <p:sp>
        <p:nvSpPr>
          <p:cNvPr id="84" name="Google Shape;84;p19"/>
          <p:cNvSpPr/>
          <p:nvPr>
            <p:ph idx="2" type="pic"/>
          </p:nvPr>
        </p:nvSpPr>
        <p:spPr>
          <a:xfrm>
            <a:off x="0" y="0"/>
            <a:ext cx="9144000" cy="5143500"/>
          </a:xfrm>
          <a:prstGeom prst="rect">
            <a:avLst/>
          </a:prstGeom>
          <a:solidFill>
            <a:srgbClr val="D8D8D8"/>
          </a:solid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85" name="Google Shape;85;p19"/>
          <p:cNvSpPr txBox="1"/>
          <p:nvPr/>
        </p:nvSpPr>
        <p:spPr>
          <a:xfrm>
            <a:off x="3720025" y="2928020"/>
            <a:ext cx="8404200" cy="4371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p:txBody>
      </p:sp>
      <p:sp>
        <p:nvSpPr>
          <p:cNvPr id="86" name="Google Shape;86;p19"/>
          <p:cNvSpPr txBox="1"/>
          <p:nvPr/>
        </p:nvSpPr>
        <p:spPr>
          <a:xfrm>
            <a:off x="366713" y="3081068"/>
            <a:ext cx="8404200" cy="17700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p:txBody>
      </p:sp>
      <p:pic>
        <p:nvPicPr>
          <p:cNvPr id="87" name="Google Shape;87;p19"/>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Callout">
  <p:cSld name="OBJECT_1_1">
    <p:spTree>
      <p:nvGrpSpPr>
        <p:cNvPr id="88" name="Shape 88"/>
        <p:cNvGrpSpPr/>
        <p:nvPr/>
      </p:nvGrpSpPr>
      <p:grpSpPr>
        <a:xfrm>
          <a:off x="0" y="0"/>
          <a:ext cx="0" cy="0"/>
          <a:chOff x="0" y="0"/>
          <a:chExt cx="0" cy="0"/>
        </a:xfrm>
      </p:grpSpPr>
      <p:sp>
        <p:nvSpPr>
          <p:cNvPr id="89" name="Google Shape;89;p20"/>
          <p:cNvSpPr/>
          <p:nvPr>
            <p:ph idx="2" type="pic"/>
          </p:nvPr>
        </p:nvSpPr>
        <p:spPr>
          <a:xfrm>
            <a:off x="0" y="0"/>
            <a:ext cx="9144000" cy="5143500"/>
          </a:xfrm>
          <a:prstGeom prst="rect">
            <a:avLst/>
          </a:prstGeom>
          <a:solidFill>
            <a:srgbClr val="D8D8D8"/>
          </a:solid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90" name="Google Shape;90;p20"/>
          <p:cNvSpPr txBox="1"/>
          <p:nvPr/>
        </p:nvSpPr>
        <p:spPr>
          <a:xfrm>
            <a:off x="3720025" y="2928020"/>
            <a:ext cx="8404200" cy="4371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u="none" cap="none" strike="noStrike">
              <a:solidFill>
                <a:schemeClr val="dk1"/>
              </a:solidFill>
              <a:latin typeface="Arial"/>
              <a:ea typeface="Arial"/>
              <a:cs typeface="Arial"/>
              <a:sym typeface="Arial"/>
            </a:endParaRPr>
          </a:p>
        </p:txBody>
      </p:sp>
      <p:sp>
        <p:nvSpPr>
          <p:cNvPr id="91" name="Google Shape;91;p20"/>
          <p:cNvSpPr txBox="1"/>
          <p:nvPr/>
        </p:nvSpPr>
        <p:spPr>
          <a:xfrm>
            <a:off x="366713" y="3081068"/>
            <a:ext cx="8404200" cy="17700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114000"/>
              </a:lnSpc>
              <a:spcBef>
                <a:spcPts val="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a:p>
            <a:pPr indent="-127000" lvl="0" marL="228600" marR="0" rtl="0" algn="l">
              <a:lnSpc>
                <a:spcPct val="114000"/>
              </a:lnSpc>
              <a:spcBef>
                <a:spcPts val="320"/>
              </a:spcBef>
              <a:spcAft>
                <a:spcPts val="0"/>
              </a:spcAft>
              <a:buClr>
                <a:schemeClr val="dk1"/>
              </a:buClr>
              <a:buSzPts val="1600"/>
              <a:buFont typeface="Noto Sans Symbols"/>
              <a:buNone/>
            </a:pPr>
            <a:r>
              <a:t/>
            </a:r>
            <a:endParaRPr b="0" i="0" sz="1600">
              <a:solidFill>
                <a:schemeClr val="dk1"/>
              </a:solidFill>
              <a:latin typeface="Arial"/>
              <a:ea typeface="Arial"/>
              <a:cs typeface="Arial"/>
              <a:sym typeface="Arial"/>
            </a:endParaRPr>
          </a:p>
        </p:txBody>
      </p:sp>
      <p:sp>
        <p:nvSpPr>
          <p:cNvPr id="92" name="Google Shape;92;p20"/>
          <p:cNvSpPr/>
          <p:nvPr/>
        </p:nvSpPr>
        <p:spPr>
          <a:xfrm>
            <a:off x="1259825" y="1038375"/>
            <a:ext cx="6618000" cy="3641400"/>
          </a:xfrm>
          <a:prstGeom prst="rect">
            <a:avLst/>
          </a:prstGeom>
          <a:solidFill>
            <a:srgbClr val="BE00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idx="1" type="body"/>
          </p:nvPr>
        </p:nvSpPr>
        <p:spPr>
          <a:xfrm>
            <a:off x="1509125" y="2045125"/>
            <a:ext cx="6050400" cy="23370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FFFFFF"/>
              </a:buClr>
              <a:buSzPts val="14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94" name="Google Shape;94;p20"/>
          <p:cNvSpPr txBox="1"/>
          <p:nvPr>
            <p:ph type="title"/>
          </p:nvPr>
        </p:nvSpPr>
        <p:spPr>
          <a:xfrm>
            <a:off x="1533850" y="1411150"/>
            <a:ext cx="6012600" cy="777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95" name="Google Shape;95;p20"/>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ext Screen" type="secHead">
  <p:cSld name="SECTION_HEADER">
    <p:spTree>
      <p:nvGrpSpPr>
        <p:cNvPr id="96" name="Shape 96"/>
        <p:cNvGrpSpPr/>
        <p:nvPr/>
      </p:nvGrpSpPr>
      <p:grpSpPr>
        <a:xfrm>
          <a:off x="0" y="0"/>
          <a:ext cx="0" cy="0"/>
          <a:chOff x="0" y="0"/>
          <a:chExt cx="0" cy="0"/>
        </a:xfrm>
      </p:grpSpPr>
      <p:sp>
        <p:nvSpPr>
          <p:cNvPr id="97" name="Google Shape;97;p21"/>
          <p:cNvSpPr txBox="1"/>
          <p:nvPr>
            <p:ph idx="1" type="body"/>
          </p:nvPr>
        </p:nvSpPr>
        <p:spPr>
          <a:xfrm>
            <a:off x="570694" y="2308849"/>
            <a:ext cx="3433800" cy="354300"/>
          </a:xfrm>
          <a:prstGeom prst="rect">
            <a:avLst/>
          </a:prstGeom>
          <a:noFill/>
          <a:ln>
            <a:noFill/>
          </a:ln>
        </p:spPr>
        <p:txBody>
          <a:bodyPr anchorCtr="0" anchor="t" bIns="91425" lIns="91425" spcFirstLastPara="1" rIns="91425" wrap="square" tIns="91425">
            <a:noAutofit/>
          </a:bodyPr>
          <a:lstStyle>
            <a:lvl1pPr indent="-228600" lvl="0" marL="457200" marR="0" rtl="0">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1pPr>
            <a:lvl2pPr indent="-317500" lvl="1" marL="914400" marR="0" rtl="0" algn="l">
              <a:spcBef>
                <a:spcPts val="560"/>
              </a:spcBef>
              <a:spcAft>
                <a:spcPts val="0"/>
              </a:spcAft>
              <a:buClr>
                <a:srgbClr val="FFFFFF"/>
              </a:buClr>
              <a:buSzPts val="1400"/>
              <a:buFont typeface="Arial"/>
              <a:buChar char="–"/>
              <a:defRPr b="0" i="0" u="none" cap="none" strike="noStrike">
                <a:solidFill>
                  <a:srgbClr val="FFFFFF"/>
                </a:solidFill>
                <a:latin typeface="Calibri"/>
                <a:ea typeface="Calibri"/>
                <a:cs typeface="Calibri"/>
                <a:sym typeface="Calibri"/>
              </a:defRPr>
            </a:lvl2pPr>
            <a:lvl3pPr indent="-304800" lvl="2" marL="1371600" marR="0" rtl="0" algn="l">
              <a:spcBef>
                <a:spcPts val="480"/>
              </a:spcBef>
              <a:spcAft>
                <a:spcPts val="0"/>
              </a:spcAft>
              <a:buClr>
                <a:srgbClr val="FFFFFF"/>
              </a:buClr>
              <a:buSzPts val="1200"/>
              <a:buFont typeface="Arial"/>
              <a:buChar char="•"/>
              <a:defRPr b="0" i="0" sz="1200" u="none" cap="none" strike="noStrike">
                <a:solidFill>
                  <a:srgbClr val="FFFFFF"/>
                </a:solidFill>
                <a:latin typeface="Calibri"/>
                <a:ea typeface="Calibri"/>
                <a:cs typeface="Calibri"/>
                <a:sym typeface="Calibri"/>
              </a:defRPr>
            </a:lvl3pPr>
            <a:lvl4pPr indent="-292100" lvl="3" marL="1828800" marR="0" rtl="0" algn="l">
              <a:spcBef>
                <a:spcPts val="400"/>
              </a:spcBef>
              <a:spcAft>
                <a:spcPts val="0"/>
              </a:spcAft>
              <a:buClr>
                <a:srgbClr val="FFFFFF"/>
              </a:buClr>
              <a:buSzPts val="1000"/>
              <a:buChar char="–"/>
              <a:defRPr i="0" sz="1000" u="none" cap="none" strike="noStrike">
                <a:solidFill>
                  <a:srgbClr val="FFFFFF"/>
                </a:solidFill>
              </a:defRPr>
            </a:lvl4pPr>
            <a:lvl5pPr indent="-292100" lvl="4" marL="2286000" marR="0" rtl="0" algn="l">
              <a:spcBef>
                <a:spcPts val="400"/>
              </a:spcBef>
              <a:spcAft>
                <a:spcPts val="0"/>
              </a:spcAft>
              <a:buClr>
                <a:srgbClr val="FFFFFF"/>
              </a:buClr>
              <a:buSzPts val="1000"/>
              <a:buChar char="»"/>
              <a:defRPr i="0" sz="1000" u="none" cap="none" strike="noStrike">
                <a:solidFill>
                  <a:srgbClr val="FFFFFF"/>
                </a:solidFill>
              </a:defRPr>
            </a:lvl5pPr>
            <a:lvl6pPr indent="-292100" lvl="5" marL="2743200" marR="0" rtl="0" algn="l">
              <a:spcBef>
                <a:spcPts val="400"/>
              </a:spcBef>
              <a:spcAft>
                <a:spcPts val="0"/>
              </a:spcAft>
              <a:buClr>
                <a:srgbClr val="FFFFFF"/>
              </a:buClr>
              <a:buSzPts val="1000"/>
              <a:buChar char="•"/>
              <a:defRPr i="0" sz="1000" u="none" cap="none" strike="noStrike">
                <a:solidFill>
                  <a:srgbClr val="FFFFFF"/>
                </a:solidFill>
              </a:defRPr>
            </a:lvl6pPr>
            <a:lvl7pPr indent="-292100" lvl="6" marL="3200400" marR="0" rtl="0" algn="l">
              <a:spcBef>
                <a:spcPts val="400"/>
              </a:spcBef>
              <a:spcAft>
                <a:spcPts val="0"/>
              </a:spcAft>
              <a:buClr>
                <a:srgbClr val="FFFFFF"/>
              </a:buClr>
              <a:buSzPts val="1000"/>
              <a:buChar char="•"/>
              <a:defRPr i="0" sz="1000" u="none" cap="none" strike="noStrike">
                <a:solidFill>
                  <a:srgbClr val="FFFFFF"/>
                </a:solidFill>
              </a:defRPr>
            </a:lvl7pPr>
            <a:lvl8pPr indent="-292100" lvl="7" marL="3657600" marR="0" rtl="0" algn="l">
              <a:spcBef>
                <a:spcPts val="400"/>
              </a:spcBef>
              <a:spcAft>
                <a:spcPts val="0"/>
              </a:spcAft>
              <a:buClr>
                <a:srgbClr val="FFFFFF"/>
              </a:buClr>
              <a:buSzPts val="1000"/>
              <a:buChar char="•"/>
              <a:defRPr i="0" sz="1000" u="none" cap="none" strike="noStrike">
                <a:solidFill>
                  <a:srgbClr val="FFFFFF"/>
                </a:solidFill>
              </a:defRPr>
            </a:lvl8pPr>
            <a:lvl9pPr indent="-292100" lvl="8" marL="4114800" marR="0" rtl="0" algn="l">
              <a:spcBef>
                <a:spcPts val="400"/>
              </a:spcBef>
              <a:spcAft>
                <a:spcPts val="0"/>
              </a:spcAft>
              <a:buClr>
                <a:srgbClr val="FFFFFF"/>
              </a:buClr>
              <a:buSzPts val="1000"/>
              <a:buChar char="•"/>
              <a:defRPr i="0" sz="1000" u="none" cap="none" strike="noStrike">
                <a:solidFill>
                  <a:srgbClr val="FFFFFF"/>
                </a:solidFill>
              </a:defRPr>
            </a:lvl9pPr>
          </a:lstStyle>
          <a:p/>
        </p:txBody>
      </p:sp>
      <p:sp>
        <p:nvSpPr>
          <p:cNvPr id="98" name="Google Shape;98;p21"/>
          <p:cNvSpPr txBox="1"/>
          <p:nvPr>
            <p:ph type="title"/>
          </p:nvPr>
        </p:nvSpPr>
        <p:spPr>
          <a:xfrm>
            <a:off x="570700" y="1177325"/>
            <a:ext cx="6230400" cy="325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9" name="Google Shape;99;p21"/>
          <p:cNvSpPr txBox="1"/>
          <p:nvPr>
            <p:ph idx="2" type="subTitle"/>
          </p:nvPr>
        </p:nvSpPr>
        <p:spPr>
          <a:xfrm>
            <a:off x="570700" y="1558025"/>
            <a:ext cx="5157300" cy="498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with header photo" type="twoObj">
  <p:cSld name="TWO_OBJECTS">
    <p:spTree>
      <p:nvGrpSpPr>
        <p:cNvPr id="100" name="Shape 100"/>
        <p:cNvGrpSpPr/>
        <p:nvPr/>
      </p:nvGrpSpPr>
      <p:grpSpPr>
        <a:xfrm>
          <a:off x="0" y="0"/>
          <a:ext cx="0" cy="0"/>
          <a:chOff x="0" y="0"/>
          <a:chExt cx="0" cy="0"/>
        </a:xfrm>
      </p:grpSpPr>
      <p:sp>
        <p:nvSpPr>
          <p:cNvPr id="101" name="Google Shape;101;p22"/>
          <p:cNvSpPr/>
          <p:nvPr>
            <p:ph idx="2" type="pic"/>
          </p:nvPr>
        </p:nvSpPr>
        <p:spPr>
          <a:xfrm>
            <a:off x="0" y="0"/>
            <a:ext cx="9144000" cy="2424900"/>
          </a:xfrm>
          <a:prstGeom prst="rect">
            <a:avLst/>
          </a:prstGeom>
          <a:solidFill>
            <a:srgbClr val="D8D8D8"/>
          </a:solid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102" name="Google Shape;102;p22"/>
          <p:cNvSpPr/>
          <p:nvPr/>
        </p:nvSpPr>
        <p:spPr>
          <a:xfrm>
            <a:off x="-91100" y="2423500"/>
            <a:ext cx="9235500" cy="273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03" name="Google Shape;103;p22"/>
          <p:cNvSpPr txBox="1"/>
          <p:nvPr>
            <p:ph type="title"/>
          </p:nvPr>
        </p:nvSpPr>
        <p:spPr>
          <a:xfrm>
            <a:off x="145775" y="2423500"/>
            <a:ext cx="4139700" cy="505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rgbClr val="BE000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2"/>
          <p:cNvSpPr txBox="1"/>
          <p:nvPr>
            <p:ph idx="3" type="title"/>
          </p:nvPr>
        </p:nvSpPr>
        <p:spPr>
          <a:xfrm>
            <a:off x="5159225" y="2423500"/>
            <a:ext cx="4139700" cy="505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rgbClr val="BE000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5" name="Google Shape;105;p22"/>
          <p:cNvSpPr txBox="1"/>
          <p:nvPr>
            <p:ph idx="1" type="body"/>
          </p:nvPr>
        </p:nvSpPr>
        <p:spPr>
          <a:xfrm>
            <a:off x="249225" y="2928275"/>
            <a:ext cx="3655200" cy="1770000"/>
          </a:xfrm>
          <a:prstGeom prst="rect">
            <a:avLst/>
          </a:prstGeom>
          <a:noFill/>
          <a:ln>
            <a:noFill/>
          </a:ln>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06" name="Google Shape;106;p22"/>
          <p:cNvSpPr txBox="1"/>
          <p:nvPr>
            <p:ph idx="4" type="body"/>
          </p:nvPr>
        </p:nvSpPr>
        <p:spPr>
          <a:xfrm>
            <a:off x="5261175" y="2928275"/>
            <a:ext cx="3655200" cy="1770000"/>
          </a:xfrm>
          <a:prstGeom prst="rect">
            <a:avLst/>
          </a:prstGeom>
          <a:noFill/>
          <a:ln>
            <a:noFill/>
          </a:ln>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107" name="Google Shape;107;p22"/>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and Half">
  <p:cSld name="TWO_OBJECTS_1">
    <p:spTree>
      <p:nvGrpSpPr>
        <p:cNvPr id="108" name="Shape 108"/>
        <p:cNvGrpSpPr/>
        <p:nvPr/>
      </p:nvGrpSpPr>
      <p:grpSpPr>
        <a:xfrm>
          <a:off x="0" y="0"/>
          <a:ext cx="0" cy="0"/>
          <a:chOff x="0" y="0"/>
          <a:chExt cx="0" cy="0"/>
        </a:xfrm>
      </p:grpSpPr>
      <p:sp>
        <p:nvSpPr>
          <p:cNvPr id="109" name="Google Shape;109;p23"/>
          <p:cNvSpPr/>
          <p:nvPr/>
        </p:nvSpPr>
        <p:spPr>
          <a:xfrm>
            <a:off x="-91100" y="-62300"/>
            <a:ext cx="4611600" cy="521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10" name="Google Shape;110;p23"/>
          <p:cNvSpPr txBox="1"/>
          <p:nvPr>
            <p:ph type="title"/>
          </p:nvPr>
        </p:nvSpPr>
        <p:spPr>
          <a:xfrm>
            <a:off x="173050" y="2253300"/>
            <a:ext cx="4231200" cy="636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rgbClr val="BE000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23"/>
          <p:cNvSpPr txBox="1"/>
          <p:nvPr>
            <p:ph idx="1" type="body"/>
          </p:nvPr>
        </p:nvSpPr>
        <p:spPr>
          <a:xfrm>
            <a:off x="276900" y="3004425"/>
            <a:ext cx="3675900" cy="1694100"/>
          </a:xfrm>
          <a:prstGeom prst="rect">
            <a:avLst/>
          </a:prstGeom>
          <a:noFill/>
          <a:ln>
            <a:noFill/>
          </a:ln>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112" name="Google Shape;112;p23"/>
          <p:cNvSpPr txBox="1"/>
          <p:nvPr>
            <p:ph idx="2" type="title"/>
          </p:nvPr>
        </p:nvSpPr>
        <p:spPr>
          <a:xfrm>
            <a:off x="4811200" y="2253300"/>
            <a:ext cx="4231200" cy="636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3" name="Google Shape;113;p23"/>
          <p:cNvSpPr txBox="1"/>
          <p:nvPr>
            <p:ph idx="3" type="body"/>
          </p:nvPr>
        </p:nvSpPr>
        <p:spPr>
          <a:xfrm>
            <a:off x="4915050" y="3004425"/>
            <a:ext cx="3675900" cy="1694100"/>
          </a:xfrm>
          <a:prstGeom prst="rect">
            <a:avLst/>
          </a:prstGeom>
          <a:noFill/>
          <a:ln>
            <a:noFill/>
          </a:ln>
        </p:spPr>
        <p:txBody>
          <a:bodyPr anchorCtr="0" anchor="t" bIns="91425" lIns="91425" spcFirstLastPara="1" rIns="91425" wrap="square" tIns="91425">
            <a:noAutofit/>
          </a:bodyPr>
          <a:lstStyle>
            <a:lvl1pPr indent="-292100" lvl="0" marL="457200" rtl="0">
              <a:spcBef>
                <a:spcPts val="0"/>
              </a:spcBef>
              <a:spcAft>
                <a:spcPts val="0"/>
              </a:spcAft>
              <a:buClr>
                <a:srgbClr val="FFFFFF"/>
              </a:buClr>
              <a:buSzPts val="1000"/>
              <a:buChar char="➔"/>
              <a:defRPr sz="1000">
                <a:solidFill>
                  <a:srgbClr val="FFFFFF"/>
                </a:solidFill>
              </a:defRPr>
            </a:lvl1pPr>
            <a:lvl2pPr indent="-292100" lvl="1" marL="914400" rtl="0">
              <a:spcBef>
                <a:spcPts val="0"/>
              </a:spcBef>
              <a:spcAft>
                <a:spcPts val="0"/>
              </a:spcAft>
              <a:buClr>
                <a:srgbClr val="FFFFFF"/>
              </a:buClr>
              <a:buSzPts val="1000"/>
              <a:buChar char="◆"/>
              <a:defRPr sz="1000">
                <a:solidFill>
                  <a:srgbClr val="FFFFFF"/>
                </a:solidFill>
              </a:defRPr>
            </a:lvl2pPr>
            <a:lvl3pPr indent="-292100" lvl="2" marL="1371600" rtl="0">
              <a:spcBef>
                <a:spcPts val="0"/>
              </a:spcBef>
              <a:spcAft>
                <a:spcPts val="0"/>
              </a:spcAft>
              <a:buClr>
                <a:srgbClr val="FFFFFF"/>
              </a:buClr>
              <a:buSzPts val="1000"/>
              <a:buChar char="●"/>
              <a:defRPr sz="1000">
                <a:solidFill>
                  <a:srgbClr val="FFFFFF"/>
                </a:solidFill>
              </a:defRPr>
            </a:lvl3pPr>
            <a:lvl4pPr indent="-292100" lvl="3" marL="1828800" rtl="0">
              <a:spcBef>
                <a:spcPts val="0"/>
              </a:spcBef>
              <a:spcAft>
                <a:spcPts val="0"/>
              </a:spcAft>
              <a:buClr>
                <a:srgbClr val="FFFFFF"/>
              </a:buClr>
              <a:buSzPts val="1000"/>
              <a:buChar char="○"/>
              <a:defRPr sz="1000">
                <a:solidFill>
                  <a:srgbClr val="FFFFFF"/>
                </a:solidFill>
              </a:defRPr>
            </a:lvl4pPr>
            <a:lvl5pPr indent="-292100" lvl="4" marL="2286000" rtl="0">
              <a:spcBef>
                <a:spcPts val="0"/>
              </a:spcBef>
              <a:spcAft>
                <a:spcPts val="0"/>
              </a:spcAft>
              <a:buClr>
                <a:srgbClr val="FFFFFF"/>
              </a:buClr>
              <a:buSzPts val="1000"/>
              <a:buChar char="◆"/>
              <a:defRPr sz="1000">
                <a:solidFill>
                  <a:srgbClr val="FFFFFF"/>
                </a:solidFill>
              </a:defRPr>
            </a:lvl5pPr>
            <a:lvl6pPr indent="-292100" lvl="5" marL="2743200" rtl="0">
              <a:spcBef>
                <a:spcPts val="0"/>
              </a:spcBef>
              <a:spcAft>
                <a:spcPts val="0"/>
              </a:spcAft>
              <a:buClr>
                <a:srgbClr val="FFFFFF"/>
              </a:buClr>
              <a:buSzPts val="1000"/>
              <a:buChar char="●"/>
              <a:defRPr sz="1000">
                <a:solidFill>
                  <a:srgbClr val="FFFFFF"/>
                </a:solidFill>
              </a:defRPr>
            </a:lvl6pPr>
            <a:lvl7pPr indent="-292100" lvl="6" marL="3200400" rtl="0">
              <a:spcBef>
                <a:spcPts val="0"/>
              </a:spcBef>
              <a:spcAft>
                <a:spcPts val="0"/>
              </a:spcAft>
              <a:buClr>
                <a:srgbClr val="FFFFFF"/>
              </a:buClr>
              <a:buSzPts val="1000"/>
              <a:buChar char="○"/>
              <a:defRPr sz="1000">
                <a:solidFill>
                  <a:srgbClr val="FFFFFF"/>
                </a:solidFill>
              </a:defRPr>
            </a:lvl7pPr>
            <a:lvl8pPr indent="-292100" lvl="7" marL="3657600" rtl="0">
              <a:spcBef>
                <a:spcPts val="0"/>
              </a:spcBef>
              <a:spcAft>
                <a:spcPts val="0"/>
              </a:spcAft>
              <a:buClr>
                <a:srgbClr val="FFFFFF"/>
              </a:buClr>
              <a:buSzPts val="1000"/>
              <a:buChar char="◆"/>
              <a:defRPr sz="1000">
                <a:solidFill>
                  <a:srgbClr val="FFFFFF"/>
                </a:solidFill>
              </a:defRPr>
            </a:lvl8pPr>
            <a:lvl9pPr indent="-292100" lvl="8" marL="4114800" rtl="0">
              <a:spcBef>
                <a:spcPts val="0"/>
              </a:spcBef>
              <a:spcAft>
                <a:spcPts val="0"/>
              </a:spcAft>
              <a:buClr>
                <a:srgbClr val="FFFFFF"/>
              </a:buClr>
              <a:buSzPts val="1000"/>
              <a:buChar char="●"/>
              <a:defRPr sz="1000">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Photo">
  <p:cSld name="TWO_OBJECTS_1_1">
    <p:spTree>
      <p:nvGrpSpPr>
        <p:cNvPr id="114" name="Shape 114"/>
        <p:cNvGrpSpPr/>
        <p:nvPr/>
      </p:nvGrpSpPr>
      <p:grpSpPr>
        <a:xfrm>
          <a:off x="0" y="0"/>
          <a:ext cx="0" cy="0"/>
          <a:chOff x="0" y="0"/>
          <a:chExt cx="0" cy="0"/>
        </a:xfrm>
      </p:grpSpPr>
      <p:sp>
        <p:nvSpPr>
          <p:cNvPr id="115" name="Google Shape;115;p24"/>
          <p:cNvSpPr/>
          <p:nvPr>
            <p:ph idx="2" type="pic"/>
          </p:nvPr>
        </p:nvSpPr>
        <p:spPr>
          <a:xfrm>
            <a:off x="4608550" y="-6900"/>
            <a:ext cx="4653900" cy="5219700"/>
          </a:xfrm>
          <a:prstGeom prst="rect">
            <a:avLst/>
          </a:prstGeom>
          <a:solidFill>
            <a:srgbClr val="D8D8D8"/>
          </a:solid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116" name="Google Shape;116;p24"/>
          <p:cNvSpPr/>
          <p:nvPr/>
        </p:nvSpPr>
        <p:spPr>
          <a:xfrm>
            <a:off x="-91100" y="-62300"/>
            <a:ext cx="4611600" cy="521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17" name="Google Shape;117;p24"/>
          <p:cNvSpPr txBox="1"/>
          <p:nvPr>
            <p:ph type="title"/>
          </p:nvPr>
        </p:nvSpPr>
        <p:spPr>
          <a:xfrm>
            <a:off x="173050" y="2253300"/>
            <a:ext cx="4231200" cy="636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rgbClr val="BE000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4"/>
          <p:cNvSpPr txBox="1"/>
          <p:nvPr>
            <p:ph idx="1" type="body"/>
          </p:nvPr>
        </p:nvSpPr>
        <p:spPr>
          <a:xfrm>
            <a:off x="276900" y="3004425"/>
            <a:ext cx="3675900" cy="1694100"/>
          </a:xfrm>
          <a:prstGeom prst="rect">
            <a:avLst/>
          </a:prstGeom>
          <a:noFill/>
          <a:ln>
            <a:noFill/>
          </a:ln>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119" name="Google Shape;119;p24"/>
          <p:cNvPicPr preferRelativeResize="0"/>
          <p:nvPr/>
        </p:nvPicPr>
        <p:blipFill rotWithShape="1">
          <a:blip r:embed="rId2">
            <a:alphaModFix/>
          </a:blip>
          <a:srcRect b="-34292" l="13611" r="13640" t="-44406"/>
          <a:stretch/>
        </p:blipFill>
        <p:spPr>
          <a:xfrm>
            <a:off x="7540075" y="0"/>
            <a:ext cx="1420849" cy="8716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Title" type="titleOnly">
  <p:cSld name="TITLE_ONLY">
    <p:spTree>
      <p:nvGrpSpPr>
        <p:cNvPr id="120" name="Shape 120"/>
        <p:cNvGrpSpPr/>
        <p:nvPr/>
      </p:nvGrpSpPr>
      <p:grpSpPr>
        <a:xfrm>
          <a:off x="0" y="0"/>
          <a:ext cx="0" cy="0"/>
          <a:chOff x="0" y="0"/>
          <a:chExt cx="0" cy="0"/>
        </a:xfrm>
      </p:grpSpPr>
      <p:sp>
        <p:nvSpPr>
          <p:cNvPr id="121" name="Google Shape;121;p25"/>
          <p:cNvSpPr txBox="1"/>
          <p:nvPr>
            <p:ph idx="1" type="subTitle"/>
          </p:nvPr>
        </p:nvSpPr>
        <p:spPr>
          <a:xfrm>
            <a:off x="4361250" y="3516675"/>
            <a:ext cx="4271400" cy="1211400"/>
          </a:xfrm>
          <a:prstGeom prst="rect">
            <a:avLst/>
          </a:prstGeom>
          <a:noFill/>
          <a:ln>
            <a:noFill/>
          </a:ln>
        </p:spPr>
        <p:txBody>
          <a:bodyPr anchorCtr="0" anchor="t" bIns="91425" lIns="91425" spcFirstLastPara="1" rIns="91425" wrap="square" tIns="91425">
            <a:noAutofit/>
          </a:bodyPr>
          <a:lstStyle>
            <a:lvl1pPr lvl="0" rtl="0" algn="r">
              <a:spcBef>
                <a:spcPts val="0"/>
              </a:spcBef>
              <a:spcAft>
                <a:spcPts val="0"/>
              </a:spcAft>
              <a:buNone/>
              <a:defRPr sz="15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2" name="Google Shape;122;p25"/>
          <p:cNvSpPr txBox="1"/>
          <p:nvPr>
            <p:ph idx="2" type="subTitle"/>
          </p:nvPr>
        </p:nvSpPr>
        <p:spPr>
          <a:xfrm>
            <a:off x="927600" y="2602850"/>
            <a:ext cx="4271400" cy="121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3" name="Google Shape;123;p25"/>
          <p:cNvSpPr txBox="1"/>
          <p:nvPr>
            <p:ph type="title"/>
          </p:nvPr>
        </p:nvSpPr>
        <p:spPr>
          <a:xfrm>
            <a:off x="657650" y="2215225"/>
            <a:ext cx="6285600" cy="643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E0004"/>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13"/>
          <p:cNvPicPr preferRelativeResize="0"/>
          <p:nvPr/>
        </p:nvPicPr>
        <p:blipFill rotWithShape="1">
          <a:blip r:embed="rId1">
            <a:alphaModFix/>
          </a:blip>
          <a:srcRect b="-34292" l="13611" r="13640" t="-44406"/>
          <a:stretch/>
        </p:blipFill>
        <p:spPr>
          <a:xfrm>
            <a:off x="7540075" y="0"/>
            <a:ext cx="1420849" cy="871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6"/>
          <p:cNvSpPr txBox="1"/>
          <p:nvPr>
            <p:ph idx="2" type="body"/>
          </p:nvPr>
        </p:nvSpPr>
        <p:spPr>
          <a:xfrm>
            <a:off x="448725" y="3524250"/>
            <a:ext cx="3572100" cy="13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ArchivesSpace Annual Forum</a:t>
            </a:r>
            <a:endParaRPr sz="1800"/>
          </a:p>
          <a:p>
            <a:pPr indent="0" lvl="0" marL="0" rtl="0" algn="l">
              <a:spcBef>
                <a:spcPts val="0"/>
              </a:spcBef>
              <a:spcAft>
                <a:spcPts val="0"/>
              </a:spcAft>
              <a:buNone/>
            </a:pPr>
            <a:r>
              <a:rPr lang="en" sz="1800"/>
              <a:t>2 August 2019</a:t>
            </a:r>
            <a:endParaRPr sz="1800"/>
          </a:p>
        </p:txBody>
      </p:sp>
      <p:sp>
        <p:nvSpPr>
          <p:cNvPr id="130" name="Google Shape;130;p26"/>
          <p:cNvSpPr txBox="1"/>
          <p:nvPr>
            <p:ph idx="4" type="body"/>
          </p:nvPr>
        </p:nvSpPr>
        <p:spPr>
          <a:xfrm>
            <a:off x="5093825" y="3524250"/>
            <a:ext cx="3572100" cy="13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Linda Sellars</a:t>
            </a:r>
            <a:endParaRPr sz="1800"/>
          </a:p>
          <a:p>
            <a:pPr indent="0" lvl="0" marL="0" rtl="0" algn="l">
              <a:spcBef>
                <a:spcPts val="0"/>
              </a:spcBef>
              <a:spcAft>
                <a:spcPts val="0"/>
              </a:spcAft>
              <a:buNone/>
            </a:pPr>
            <a:r>
              <a:rPr lang="en" sz="1800"/>
              <a:t>Head of Technical Services for </a:t>
            </a:r>
            <a:endParaRPr sz="1800"/>
          </a:p>
          <a:p>
            <a:pPr indent="0" lvl="0" marL="0" rtl="0" algn="l">
              <a:spcBef>
                <a:spcPts val="0"/>
              </a:spcBef>
              <a:spcAft>
                <a:spcPts val="0"/>
              </a:spcAft>
              <a:buNone/>
            </a:pPr>
            <a:r>
              <a:rPr lang="en" sz="1800"/>
              <a:t>    Special Collections</a:t>
            </a:r>
            <a:endParaRPr sz="1800"/>
          </a:p>
          <a:p>
            <a:pPr indent="0" lvl="0" marL="0" rtl="0" algn="l">
              <a:spcBef>
                <a:spcPts val="0"/>
              </a:spcBef>
              <a:spcAft>
                <a:spcPts val="0"/>
              </a:spcAft>
              <a:buNone/>
            </a:pPr>
            <a:r>
              <a:rPr lang="en" sz="1800"/>
              <a:t>NC State University Libraries</a:t>
            </a:r>
            <a:endParaRPr sz="1800"/>
          </a:p>
        </p:txBody>
      </p:sp>
      <p:sp>
        <p:nvSpPr>
          <p:cNvPr id="131" name="Google Shape;131;p26"/>
          <p:cNvSpPr txBox="1"/>
          <p:nvPr>
            <p:ph idx="5" type="subTitle"/>
          </p:nvPr>
        </p:nvSpPr>
        <p:spPr>
          <a:xfrm>
            <a:off x="1790525" y="2436775"/>
            <a:ext cx="4908000" cy="41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A Plugin</a:t>
            </a:r>
            <a:endParaRPr sz="1800"/>
          </a:p>
        </p:txBody>
      </p:sp>
      <p:sp>
        <p:nvSpPr>
          <p:cNvPr id="132" name="Google Shape;132;p26"/>
          <p:cNvSpPr txBox="1"/>
          <p:nvPr>
            <p:ph type="title"/>
          </p:nvPr>
        </p:nvSpPr>
        <p:spPr>
          <a:xfrm>
            <a:off x="528875" y="1024675"/>
            <a:ext cx="7431300" cy="14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Change Text on Delete Button</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7"/>
          <p:cNvSpPr txBox="1"/>
          <p:nvPr>
            <p:ph idx="1" type="body"/>
          </p:nvPr>
        </p:nvSpPr>
        <p:spPr>
          <a:xfrm>
            <a:off x="448725" y="3191975"/>
            <a:ext cx="3572100" cy="3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txBox="1"/>
          <p:nvPr>
            <p:ph idx="2" type="body"/>
          </p:nvPr>
        </p:nvSpPr>
        <p:spPr>
          <a:xfrm>
            <a:off x="448725" y="3524250"/>
            <a:ext cx="3572100" cy="13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txBox="1"/>
          <p:nvPr>
            <p:ph idx="3" type="body"/>
          </p:nvPr>
        </p:nvSpPr>
        <p:spPr>
          <a:xfrm>
            <a:off x="5093825" y="3191975"/>
            <a:ext cx="3572100" cy="3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txBox="1"/>
          <p:nvPr>
            <p:ph idx="4" type="body"/>
          </p:nvPr>
        </p:nvSpPr>
        <p:spPr>
          <a:xfrm>
            <a:off x="5093825" y="3524250"/>
            <a:ext cx="3572100" cy="136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txBox="1"/>
          <p:nvPr>
            <p:ph idx="5" type="subTitle"/>
          </p:nvPr>
        </p:nvSpPr>
        <p:spPr>
          <a:xfrm>
            <a:off x="448725" y="2436775"/>
            <a:ext cx="4908000" cy="4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txBox="1"/>
          <p:nvPr>
            <p:ph type="title"/>
          </p:nvPr>
        </p:nvSpPr>
        <p:spPr>
          <a:xfrm>
            <a:off x="448725" y="1072175"/>
            <a:ext cx="7431300" cy="14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7"/>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8"/>
          <p:cNvPicPr preferRelativeResize="0"/>
          <p:nvPr/>
        </p:nvPicPr>
        <p:blipFill>
          <a:blip r:embed="rId3">
            <a:alphaModFix/>
          </a:blip>
          <a:stretch>
            <a:fillRect/>
          </a:stretch>
        </p:blipFill>
        <p:spPr>
          <a:xfrm>
            <a:off x="152400" y="152400"/>
            <a:ext cx="8839202" cy="42488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9"/>
          <p:cNvPicPr preferRelativeResize="0"/>
          <p:nvPr/>
        </p:nvPicPr>
        <p:blipFill>
          <a:blip r:embed="rId3">
            <a:alphaModFix/>
          </a:blip>
          <a:stretch>
            <a:fillRect/>
          </a:stretch>
        </p:blipFill>
        <p:spPr>
          <a:xfrm>
            <a:off x="152400" y="152400"/>
            <a:ext cx="8839199" cy="4372280"/>
          </a:xfrm>
          <a:prstGeom prst="rect">
            <a:avLst/>
          </a:prstGeom>
          <a:noFill/>
          <a:ln>
            <a:noFill/>
          </a:ln>
        </p:spPr>
      </p:pic>
      <p:sp>
        <p:nvSpPr>
          <p:cNvPr id="154" name="Google Shape;154;p29"/>
          <p:cNvSpPr/>
          <p:nvPr/>
        </p:nvSpPr>
        <p:spPr>
          <a:xfrm>
            <a:off x="7939350" y="3073300"/>
            <a:ext cx="1052100" cy="555000"/>
          </a:xfrm>
          <a:prstGeom prst="flowChartAlternateProcess">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30"/>
          <p:cNvPicPr preferRelativeResize="0"/>
          <p:nvPr/>
        </p:nvPicPr>
        <p:blipFill>
          <a:blip r:embed="rId3">
            <a:alphaModFix/>
          </a:blip>
          <a:stretch>
            <a:fillRect/>
          </a:stretch>
        </p:blipFill>
        <p:spPr>
          <a:xfrm>
            <a:off x="152400" y="152400"/>
            <a:ext cx="8839200" cy="4306999"/>
          </a:xfrm>
          <a:prstGeom prst="rect">
            <a:avLst/>
          </a:prstGeom>
          <a:noFill/>
          <a:ln>
            <a:noFill/>
          </a:ln>
        </p:spPr>
      </p:pic>
      <p:sp>
        <p:nvSpPr>
          <p:cNvPr id="160" name="Google Shape;160;p30"/>
          <p:cNvSpPr/>
          <p:nvPr/>
        </p:nvSpPr>
        <p:spPr>
          <a:xfrm>
            <a:off x="7533850" y="3093125"/>
            <a:ext cx="1344600" cy="533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31"/>
          <p:cNvPicPr preferRelativeResize="0"/>
          <p:nvPr/>
        </p:nvPicPr>
        <p:blipFill>
          <a:blip r:embed="rId3">
            <a:alphaModFix/>
          </a:blip>
          <a:stretch>
            <a:fillRect/>
          </a:stretch>
        </p:blipFill>
        <p:spPr>
          <a:xfrm>
            <a:off x="152400" y="152400"/>
            <a:ext cx="8839200" cy="4139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2"/>
          <p:cNvSpPr txBox="1"/>
          <p:nvPr>
            <p:ph type="ctrTitle"/>
          </p:nvPr>
        </p:nvSpPr>
        <p:spPr>
          <a:xfrm>
            <a:off x="311700" y="744575"/>
            <a:ext cx="8676600" cy="140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https://github.com/NCSU-Libraries/archivesspace_delete_button_context_plugin</a:t>
            </a:r>
            <a:endParaRPr sz="3600"/>
          </a:p>
        </p:txBody>
      </p:sp>
      <p:sp>
        <p:nvSpPr>
          <p:cNvPr id="171" name="Google Shape;171;p32"/>
          <p:cNvSpPr txBox="1"/>
          <p:nvPr>
            <p:ph idx="1" type="subTitle"/>
          </p:nvPr>
        </p:nvSpPr>
        <p:spPr>
          <a:xfrm>
            <a:off x="311700" y="2905625"/>
            <a:ext cx="8520600" cy="181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Trevor Thornton</a:t>
            </a:r>
            <a:endParaRPr>
              <a:solidFill>
                <a:srgbClr val="000000"/>
              </a:solidFill>
            </a:endParaRPr>
          </a:p>
          <a:p>
            <a:pPr indent="0" lvl="0" marL="0" rtl="0" algn="ctr">
              <a:spcBef>
                <a:spcPts val="0"/>
              </a:spcBef>
              <a:spcAft>
                <a:spcPts val="0"/>
              </a:spcAft>
              <a:buNone/>
            </a:pPr>
            <a:r>
              <a:rPr lang="en">
                <a:solidFill>
                  <a:srgbClr val="000000"/>
                </a:solidFill>
              </a:rPr>
              <a:t>Digital Libraries Initiative</a:t>
            </a:r>
            <a:endParaRPr>
              <a:solidFill>
                <a:srgbClr val="000000"/>
              </a:solidFill>
            </a:endParaRPr>
          </a:p>
          <a:p>
            <a:pPr indent="0" lvl="0" marL="0" rtl="0" algn="ctr">
              <a:spcBef>
                <a:spcPts val="0"/>
              </a:spcBef>
              <a:spcAft>
                <a:spcPts val="0"/>
              </a:spcAft>
              <a:buNone/>
            </a:pPr>
            <a:r>
              <a:rPr lang="en">
                <a:solidFill>
                  <a:srgbClr val="000000"/>
                </a:solidFill>
              </a:rPr>
              <a:t>NC State University Libraries</a:t>
            </a:r>
            <a:endParaRPr>
              <a:solidFill>
                <a:srgbClr val="000000"/>
              </a:solidFill>
            </a:endParaRPr>
          </a:p>
          <a:p>
            <a:pPr indent="0" lvl="0" marL="0" rtl="0" algn="ctr">
              <a:spcBef>
                <a:spcPts val="0"/>
              </a:spcBef>
              <a:spcAft>
                <a:spcPts val="0"/>
              </a:spcAft>
              <a:buNone/>
            </a:pPr>
            <a:r>
              <a:rPr lang="en">
                <a:solidFill>
                  <a:srgbClr val="000000"/>
                </a:solidFill>
              </a:rPr>
              <a:t>trthorn2@ncsu.edu</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3"/>
          <p:cNvSpPr txBox="1"/>
          <p:nvPr>
            <p:ph type="ctrTitle"/>
          </p:nvPr>
        </p:nvSpPr>
        <p:spPr>
          <a:xfrm>
            <a:off x="311700" y="744575"/>
            <a:ext cx="8676600" cy="140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THANK YOU</a:t>
            </a:r>
            <a:endParaRPr sz="6000"/>
          </a:p>
        </p:txBody>
      </p:sp>
      <p:sp>
        <p:nvSpPr>
          <p:cNvPr id="177" name="Google Shape;177;p33"/>
          <p:cNvSpPr txBox="1"/>
          <p:nvPr>
            <p:ph idx="1" type="subTitle"/>
          </p:nvPr>
        </p:nvSpPr>
        <p:spPr>
          <a:xfrm>
            <a:off x="311700" y="2905625"/>
            <a:ext cx="8520600" cy="181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Linda Sellars</a:t>
            </a:r>
            <a:endParaRPr>
              <a:solidFill>
                <a:srgbClr val="000000"/>
              </a:solidFill>
            </a:endParaRPr>
          </a:p>
          <a:p>
            <a:pPr indent="0" lvl="0" marL="0" rtl="0" algn="ctr">
              <a:spcBef>
                <a:spcPts val="0"/>
              </a:spcBef>
              <a:spcAft>
                <a:spcPts val="0"/>
              </a:spcAft>
              <a:buNone/>
            </a:pPr>
            <a:r>
              <a:rPr lang="en">
                <a:solidFill>
                  <a:srgbClr val="000000"/>
                </a:solidFill>
              </a:rPr>
              <a:t>Special Collections Research Center</a:t>
            </a:r>
            <a:endParaRPr>
              <a:solidFill>
                <a:srgbClr val="000000"/>
              </a:solidFill>
            </a:endParaRPr>
          </a:p>
          <a:p>
            <a:pPr indent="0" lvl="0" marL="0" rtl="0" algn="ctr">
              <a:spcBef>
                <a:spcPts val="0"/>
              </a:spcBef>
              <a:spcAft>
                <a:spcPts val="0"/>
              </a:spcAft>
              <a:buNone/>
            </a:pPr>
            <a:r>
              <a:rPr lang="en">
                <a:solidFill>
                  <a:srgbClr val="000000"/>
                </a:solidFill>
              </a:rPr>
              <a:t>NC State University Libraries</a:t>
            </a:r>
            <a:endParaRPr>
              <a:solidFill>
                <a:srgbClr val="000000"/>
              </a:solidFill>
            </a:endParaRPr>
          </a:p>
          <a:p>
            <a:pPr indent="0" lvl="0" marL="0" rtl="0" algn="ctr">
              <a:spcBef>
                <a:spcPts val="0"/>
              </a:spcBef>
              <a:spcAft>
                <a:spcPts val="0"/>
              </a:spcAft>
              <a:buNone/>
            </a:pPr>
            <a:r>
              <a:rPr lang="en">
                <a:solidFill>
                  <a:srgbClr val="000000"/>
                </a:solidFill>
              </a:rPr>
              <a:t>lwsellar@ncsu.edu</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NC State University Librari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